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3A73-B8E2-411B-A14F-5D01C9497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67663-82A2-4DB6-A8EF-776CA5C80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AD808-B3C1-4DB4-991D-6D468378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F2461-14EA-419D-8FF7-07C62E51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C389-66FB-4164-BCFA-B137DF07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08A9-757D-47E8-B2FA-38B8839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17AD-287E-49B8-9B7A-CD960C75E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E9A42-90BC-4761-A74D-98872402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8722-68E3-4E3E-9218-65C1BE50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D8FA-76FC-4817-8B38-04D2C3E0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FCB0F-1455-4B40-8C9F-85147B8FC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A882E-78EB-4C7B-803E-466D054F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83180-F541-4AB8-9DC2-C4643DE4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CA40-0506-4AE8-9061-C31A0515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F2DEC-4B5D-405A-9B45-62030CAB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57F3-EDB1-4EE1-A6BE-3560EC7B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C5F3-40B7-4D27-A660-9FE82D95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1183-62FF-4762-80FF-95DB5B6F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8806-788E-4A9A-93D6-AEFE2107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2F81E-0D69-4E37-ACEE-362667CE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510-E857-4E1E-B12E-6BE29F54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3B322-5C0D-45D6-B5BB-843A53EBE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BAD42-FE16-45A5-9C02-57E88A5C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DD3A-DAE4-4608-AD46-D6EC9E9C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EBE3E-0A44-4D2E-AF24-DE15ABA2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F154-60BB-464D-B0E4-8CEF32DD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0DD1-D8D6-44F8-AF13-3DE91CA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07A36-9699-4E4C-BF75-4BB609D8A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B45BC-785E-4B2A-8927-89DF52EC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BC966-6840-4F79-BC57-613AB558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1A469-D074-49DF-95F2-B51B6F52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CBFF-90BF-4472-805A-79EB789B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BB023-8E5E-4A64-92D0-4006EF80B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FF3E-5B9F-471A-B979-3B452C4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967F1-AA90-48E7-A4D8-957D64ED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D730D-98E3-4850-BFFB-40E53D5BE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3BE2D-D433-44ED-A644-3ACA43D1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6A6EA-0A37-47ED-B810-684D1DFA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1ADD9-9377-4EDD-A302-89004346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C958-D117-4D2C-83BB-49FEABF1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34EFF-A928-40AF-ACC7-C466E1A2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92A6F-FD43-42B0-867D-09E47613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ED5F2-17BB-424A-85E6-6FE52AB1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5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786FC-14CA-40A2-839F-33D96178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A39B5-22EC-454A-9468-31DA3767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BE364-09A9-468C-A889-54542908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1A3B-F15B-42D6-A582-0D631757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D8A5-19E6-447F-B9F8-F2F4D6FA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4B6B2-D55B-495E-B5EA-3F8D57E4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08A47-D75C-4282-8DCC-F36F6006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05EA5-8F5A-4617-8565-2F023FF8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12573-2C58-4273-BEAC-8E736428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2D91-8B92-4E6F-8753-8222A9C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A81D2-4F40-416C-8AF4-05129BE3A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AA6A4-1C1E-469D-862D-8C763882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1C72-C206-4CC8-B733-8E23501A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8344-FD45-44C1-91C6-45A24498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515E0-D005-42A6-9BA7-C648B062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9D2CF-E4BA-49D9-A403-AAFA363A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3203-CA1C-44A5-B2B5-0707F8434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419DD-B07A-4998-871D-B7DE42493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F285-0195-4AFE-8D4F-5BF1343E07FF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181C-ADBF-4146-9346-13CE73FD4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F406-488B-4593-957C-3219860D8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C6C5-5C1D-402F-AEBE-24AD12903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6D95E-441F-4229-9A10-62D56555A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52" y="2526454"/>
            <a:ext cx="4957157" cy="2958275"/>
          </a:xfrm>
        </p:spPr>
        <p:txBody>
          <a:bodyPr anchor="t">
            <a:normAutofit/>
          </a:bodyPr>
          <a:lstStyle/>
          <a:p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topics </a:t>
            </a:r>
            <a:b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2</a:t>
            </a: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card game icon">
            <a:extLst>
              <a:ext uri="{FF2B5EF4-FFF2-40B4-BE49-F238E27FC236}">
                <a16:creationId xmlns:a16="http://schemas.microsoft.com/office/drawing/2014/main" id="{A5236645-9F74-4958-B0F1-74ABC979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9770" y="1815320"/>
            <a:ext cx="4141760" cy="41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8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What's your favorite quotation?</a:t>
            </a:r>
          </a:p>
        </p:txBody>
      </p:sp>
      <p:pic>
        <p:nvPicPr>
          <p:cNvPr id="10242" name="Picture 2" descr="Image result for quote icon">
            <a:extLst>
              <a:ext uri="{FF2B5EF4-FFF2-40B4-BE49-F238E27FC236}">
                <a16:creationId xmlns:a16="http://schemas.microsoft.com/office/drawing/2014/main" id="{404A303E-67F1-45D5-9254-A0D325CC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96" y="2491047"/>
            <a:ext cx="937952" cy="9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32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of your ancestors would you most like to meet?</a:t>
            </a:r>
          </a:p>
        </p:txBody>
      </p:sp>
      <p:pic>
        <p:nvPicPr>
          <p:cNvPr id="11266" name="Picture 2" descr="Image result for ancestor icon">
            <a:extLst>
              <a:ext uri="{FF2B5EF4-FFF2-40B4-BE49-F238E27FC236}">
                <a16:creationId xmlns:a16="http://schemas.microsoft.com/office/drawing/2014/main" id="{77C83EB8-5411-4D61-BBBC-B82629A1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960" y="5249448"/>
            <a:ext cx="1482247" cy="14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26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Would you like to be proudest of your accomplishments or your character?</a:t>
            </a:r>
          </a:p>
        </p:txBody>
      </p:sp>
      <p:pic>
        <p:nvPicPr>
          <p:cNvPr id="12290" name="Picture 2" descr="Image result for accomplishment icon">
            <a:extLst>
              <a:ext uri="{FF2B5EF4-FFF2-40B4-BE49-F238E27FC236}">
                <a16:creationId xmlns:a16="http://schemas.microsoft.com/office/drawing/2014/main" id="{43C4D97B-E3CD-4506-9DEF-BC8AFC23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27" y="5199345"/>
            <a:ext cx="1770345" cy="17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67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posters did you have in your room when you were young?</a:t>
            </a:r>
          </a:p>
        </p:txBody>
      </p:sp>
      <p:pic>
        <p:nvPicPr>
          <p:cNvPr id="13314" name="Picture 2" descr="Image result for posters icon">
            <a:extLst>
              <a:ext uri="{FF2B5EF4-FFF2-40B4-BE49-F238E27FC236}">
                <a16:creationId xmlns:a16="http://schemas.microsoft.com/office/drawing/2014/main" id="{1FF1CE1E-5AC9-4E45-9E9F-1F98CE113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3"/>
          <a:stretch/>
        </p:blipFill>
        <p:spPr bwMode="auto">
          <a:xfrm>
            <a:off x="9715500" y="0"/>
            <a:ext cx="2476500" cy="248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91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is the most optimistic person you know?</a:t>
            </a:r>
          </a:p>
        </p:txBody>
      </p:sp>
      <p:pic>
        <p:nvPicPr>
          <p:cNvPr id="14338" name="Picture 2" descr="Image result for optimistic icon">
            <a:extLst>
              <a:ext uri="{FF2B5EF4-FFF2-40B4-BE49-F238E27FC236}">
                <a16:creationId xmlns:a16="http://schemas.microsoft.com/office/drawing/2014/main" id="{0A5853AA-CE77-4978-99C5-BD5852DC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89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90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the secret to having a good marriage?</a:t>
            </a:r>
          </a:p>
        </p:txBody>
      </p:sp>
      <p:pic>
        <p:nvPicPr>
          <p:cNvPr id="15362" name="Picture 2" descr="Image result for marriage icon">
            <a:extLst>
              <a:ext uri="{FF2B5EF4-FFF2-40B4-BE49-F238E27FC236}">
                <a16:creationId xmlns:a16="http://schemas.microsoft.com/office/drawing/2014/main" id="{FAAAFA8E-9E4A-4973-B19D-2701C2630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721" y="4898721"/>
            <a:ext cx="1959279" cy="19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73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the worst job you ever had?</a:t>
            </a:r>
          </a:p>
        </p:txBody>
      </p:sp>
      <p:pic>
        <p:nvPicPr>
          <p:cNvPr id="16386" name="Picture 2" descr="Image result for job icon">
            <a:extLst>
              <a:ext uri="{FF2B5EF4-FFF2-40B4-BE49-F238E27FC236}">
                <a16:creationId xmlns:a16="http://schemas.microsoft.com/office/drawing/2014/main" id="{12AC995B-E6A9-42C0-A63F-277623C72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6"/>
          <a:stretch/>
        </p:blipFill>
        <p:spPr bwMode="auto">
          <a:xfrm>
            <a:off x="0" y="4968593"/>
            <a:ext cx="2057400" cy="18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80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Would you rather live by the beach or in the mountains?</a:t>
            </a:r>
          </a:p>
        </p:txBody>
      </p:sp>
      <p:pic>
        <p:nvPicPr>
          <p:cNvPr id="17410" name="Picture 2" descr="Image result for beach or mountains">
            <a:extLst>
              <a:ext uri="{FF2B5EF4-FFF2-40B4-BE49-F238E27FC236}">
                <a16:creationId xmlns:a16="http://schemas.microsoft.com/office/drawing/2014/main" id="{BDDD10ED-DB70-47C5-9601-F21CDFC29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20062"/>
          <a:stretch/>
        </p:blipFill>
        <p:spPr bwMode="auto">
          <a:xfrm>
            <a:off x="8111160" y="4622104"/>
            <a:ext cx="4080840" cy="22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46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decided to go on a spiritual journal, where would you go and what would you do?</a:t>
            </a:r>
          </a:p>
        </p:txBody>
      </p:sp>
      <p:pic>
        <p:nvPicPr>
          <p:cNvPr id="18434" name="Picture 2" descr="Image result for journey icon">
            <a:extLst>
              <a:ext uri="{FF2B5EF4-FFF2-40B4-BE49-F238E27FC236}">
                <a16:creationId xmlns:a16="http://schemas.microsoft.com/office/drawing/2014/main" id="{34B78E2F-C279-4510-B3DA-B2209702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7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99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it more essential to develop beliefs or gain knowledge?</a:t>
            </a:r>
          </a:p>
        </p:txBody>
      </p:sp>
      <p:pic>
        <p:nvPicPr>
          <p:cNvPr id="19458" name="Picture 2" descr="Image result for knowledge icon">
            <a:extLst>
              <a:ext uri="{FF2B5EF4-FFF2-40B4-BE49-F238E27FC236}">
                <a16:creationId xmlns:a16="http://schemas.microsoft.com/office/drawing/2014/main" id="{EED07FD6-5EDE-4010-8004-96C013FCA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5"/>
          <a:stretch/>
        </p:blipFill>
        <p:spPr bwMode="auto">
          <a:xfrm>
            <a:off x="9715500" y="4694651"/>
            <a:ext cx="2476500" cy="21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04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lived to be one hundred, would you rather have a sharp mind or a fit body?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F014938-BC39-4828-A002-6E9F023E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56" y="5100092"/>
            <a:ext cx="2314966" cy="16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1027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justice or forgiveness more important?</a:t>
            </a:r>
          </a:p>
        </p:txBody>
      </p:sp>
      <p:pic>
        <p:nvPicPr>
          <p:cNvPr id="20484" name="Picture 4" descr="Image result for justice icon">
            <a:extLst>
              <a:ext uri="{FF2B5EF4-FFF2-40B4-BE49-F238E27FC236}">
                <a16:creationId xmlns:a16="http://schemas.microsoft.com/office/drawing/2014/main" id="{8BD8E1D9-2A33-4759-8A52-2A730A92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21" y="4974921"/>
            <a:ext cx="1883079" cy="18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55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piece of land would you preserve forever?</a:t>
            </a:r>
          </a:p>
        </p:txBody>
      </p:sp>
      <p:pic>
        <p:nvPicPr>
          <p:cNvPr id="21506" name="Picture 2" descr="Image result for land icon">
            <a:extLst>
              <a:ext uri="{FF2B5EF4-FFF2-40B4-BE49-F238E27FC236}">
                <a16:creationId xmlns:a16="http://schemas.microsoft.com/office/drawing/2014/main" id="{FDEB3C16-A5F1-4B2B-B0F3-EE27E4F8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95" y="2693095"/>
            <a:ext cx="1030266" cy="14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8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would you like to trade places with for one month?</a:t>
            </a:r>
          </a:p>
        </p:txBody>
      </p:sp>
      <p:pic>
        <p:nvPicPr>
          <p:cNvPr id="22530" name="Picture 2" descr="Image result for people icon">
            <a:extLst>
              <a:ext uri="{FF2B5EF4-FFF2-40B4-BE49-F238E27FC236}">
                <a16:creationId xmlns:a16="http://schemas.microsoft.com/office/drawing/2014/main" id="{C41AA455-4205-4EFF-9541-71C3459B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15" y="3063656"/>
            <a:ext cx="730685" cy="7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31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What's the most fun party you ever attended?</a:t>
            </a:r>
          </a:p>
        </p:txBody>
      </p:sp>
      <p:pic>
        <p:nvPicPr>
          <p:cNvPr id="23554" name="Picture 2" descr="Image result for party icon">
            <a:extLst>
              <a:ext uri="{FF2B5EF4-FFF2-40B4-BE49-F238E27FC236}">
                <a16:creationId xmlns:a16="http://schemas.microsoft.com/office/drawing/2014/main" id="{6C0038CF-FC26-4E83-90A7-DE23991F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59233" y="2380989"/>
            <a:ext cx="1453019" cy="14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4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language would you like to speak fluently?</a:t>
            </a:r>
          </a:p>
        </p:txBody>
      </p:sp>
      <p:pic>
        <p:nvPicPr>
          <p:cNvPr id="24578" name="Picture 2" descr="Image result for language icon">
            <a:extLst>
              <a:ext uri="{FF2B5EF4-FFF2-40B4-BE49-F238E27FC236}">
                <a16:creationId xmlns:a16="http://schemas.microsoft.com/office/drawing/2014/main" id="{94B84764-4FF3-48A2-844F-D54E8FD1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71" y="1816273"/>
            <a:ext cx="1134389" cy="11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37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result for boat icon">
            <a:extLst>
              <a:ext uri="{FF2B5EF4-FFF2-40B4-BE49-F238E27FC236}">
                <a16:creationId xmlns:a16="http://schemas.microsoft.com/office/drawing/2014/main" id="{79631C43-B312-48D9-956F-5D23177B6E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15" y="1544610"/>
            <a:ext cx="2661781" cy="19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owned a boat what name would you choose for it?</a:t>
            </a:r>
          </a:p>
        </p:txBody>
      </p:sp>
    </p:spTree>
    <p:extLst>
      <p:ext uri="{BB962C8B-B14F-4D97-AF65-F5344CB8AC3E}">
        <p14:creationId xmlns:p14="http://schemas.microsoft.com/office/powerpoint/2010/main" val="821772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your favorite song to play in the car?</a:t>
            </a:r>
          </a:p>
        </p:txBody>
      </p:sp>
      <p:pic>
        <p:nvPicPr>
          <p:cNvPr id="26626" name="Picture 2" descr="Image result for car song icon">
            <a:extLst>
              <a:ext uri="{FF2B5EF4-FFF2-40B4-BE49-F238E27FC236}">
                <a16:creationId xmlns:a16="http://schemas.microsoft.com/office/drawing/2014/main" id="{1EE75197-7480-452E-9D9C-191184EA1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40" y="3281818"/>
            <a:ext cx="669099" cy="6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05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you define success?</a:t>
            </a:r>
          </a:p>
        </p:txBody>
      </p:sp>
      <p:pic>
        <p:nvPicPr>
          <p:cNvPr id="27650" name="Picture 2" descr="Image result for success icon">
            <a:extLst>
              <a:ext uri="{FF2B5EF4-FFF2-40B4-BE49-F238E27FC236}">
                <a16:creationId xmlns:a16="http://schemas.microsoft.com/office/drawing/2014/main" id="{EC8BEDCE-A396-42E5-BAB9-1F469344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07" y="1132561"/>
            <a:ext cx="2125249" cy="21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61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it more important to be book-smart or street-smart?</a:t>
            </a:r>
          </a:p>
        </p:txBody>
      </p:sp>
      <p:pic>
        <p:nvPicPr>
          <p:cNvPr id="28674" name="Picture 2" descr="Image result for book smart street smart">
            <a:extLst>
              <a:ext uri="{FF2B5EF4-FFF2-40B4-BE49-F238E27FC236}">
                <a16:creationId xmlns:a16="http://schemas.microsoft.com/office/drawing/2014/main" id="{F6904C88-7DE0-4719-9925-680ACE839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9"/>
          <a:stretch/>
        </p:blipFill>
        <p:spPr bwMode="auto">
          <a:xfrm>
            <a:off x="9794720" y="4652702"/>
            <a:ext cx="2397280" cy="22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36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would you miss most about your home if you moved?</a:t>
            </a:r>
          </a:p>
        </p:txBody>
      </p:sp>
      <p:pic>
        <p:nvPicPr>
          <p:cNvPr id="29698" name="Picture 2" descr="Image result for home icon">
            <a:extLst>
              <a:ext uri="{FF2B5EF4-FFF2-40B4-BE49-F238E27FC236}">
                <a16:creationId xmlns:a16="http://schemas.microsoft.com/office/drawing/2014/main" id="{8B75D4C8-21A7-4ED4-827C-DB799CF2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5" y="1766169"/>
            <a:ext cx="1199889" cy="11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02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one fear would you like to conquer?</a:t>
            </a:r>
          </a:p>
        </p:txBody>
      </p:sp>
      <p:pic>
        <p:nvPicPr>
          <p:cNvPr id="3074" name="Picture 2" descr="Image result for fear icon">
            <a:extLst>
              <a:ext uri="{FF2B5EF4-FFF2-40B4-BE49-F238E27FC236}">
                <a16:creationId xmlns:a16="http://schemas.microsoft.com/office/drawing/2014/main" id="{0FD97DD1-4C0B-4172-924F-816EF716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570" y="2657551"/>
            <a:ext cx="1434230" cy="14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81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celebrity would you most like to see in person?</a:t>
            </a:r>
          </a:p>
        </p:txBody>
      </p:sp>
      <p:pic>
        <p:nvPicPr>
          <p:cNvPr id="30722" name="Picture 2" descr="Image result for celebrity icon">
            <a:extLst>
              <a:ext uri="{FF2B5EF4-FFF2-40B4-BE49-F238E27FC236}">
                <a16:creationId xmlns:a16="http://schemas.microsoft.com/office/drawing/2014/main" id="{7A889BAD-2D08-49B8-877C-D4F28B6B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260"/>
            <a:ext cx="3156559" cy="24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82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895715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was your most memorable meal ever?</a:t>
            </a:r>
          </a:p>
        </p:txBody>
      </p:sp>
      <p:pic>
        <p:nvPicPr>
          <p:cNvPr id="31750" name="Picture 6" descr="Image result for meal icon">
            <a:extLst>
              <a:ext uri="{FF2B5EF4-FFF2-40B4-BE49-F238E27FC236}">
                <a16:creationId xmlns:a16="http://schemas.microsoft.com/office/drawing/2014/main" id="{3B2C730A-904D-41CA-9B2A-C03D2A61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53" y="2858022"/>
            <a:ext cx="1356986" cy="13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39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the strangest thing you’ve ever eaten?</a:t>
            </a:r>
          </a:p>
        </p:txBody>
      </p:sp>
      <p:pic>
        <p:nvPicPr>
          <p:cNvPr id="32770" name="Picture 2" descr="Related image">
            <a:extLst>
              <a:ext uri="{FF2B5EF4-FFF2-40B4-BE49-F238E27FC236}">
                <a16:creationId xmlns:a16="http://schemas.microsoft.com/office/drawing/2014/main" id="{28BD0CFE-213D-4216-94DE-D5BAED9C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6362"/>
            <a:ext cx="1991638" cy="19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0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household disaster happened to you?</a:t>
            </a:r>
          </a:p>
        </p:txBody>
      </p:sp>
      <p:pic>
        <p:nvPicPr>
          <p:cNvPr id="4098" name="Picture 2" descr="Image result for household disaster  icon">
            <a:extLst>
              <a:ext uri="{FF2B5EF4-FFF2-40B4-BE49-F238E27FC236}">
                <a16:creationId xmlns:a16="http://schemas.microsoft.com/office/drawing/2014/main" id="{FD2A8371-72CC-4AB4-B814-1749B256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72" y="5698197"/>
            <a:ext cx="984437" cy="9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01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Would you rather meet your great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grandparents or your great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grandchildren?</a:t>
            </a:r>
          </a:p>
        </p:txBody>
      </p:sp>
      <p:pic>
        <p:nvPicPr>
          <p:cNvPr id="5122" name="Picture 2" descr="Image result for ancestors icon">
            <a:extLst>
              <a:ext uri="{FF2B5EF4-FFF2-40B4-BE49-F238E27FC236}">
                <a16:creationId xmlns:a16="http://schemas.microsoft.com/office/drawing/2014/main" id="{98434C6C-F86A-428D-836E-287889AF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69" y="4035469"/>
            <a:ext cx="2822532" cy="28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92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remains undone that you’ve wanted to get done for years?</a:t>
            </a:r>
          </a:p>
        </p:txBody>
      </p:sp>
      <p:pic>
        <p:nvPicPr>
          <p:cNvPr id="6146" name="Picture 2" descr="Image result for undone icon">
            <a:extLst>
              <a:ext uri="{FF2B5EF4-FFF2-40B4-BE49-F238E27FC236}">
                <a16:creationId xmlns:a16="http://schemas.microsoft.com/office/drawing/2014/main" id="{2E082446-5E42-4C61-95D8-D51E454C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08" y="2896589"/>
            <a:ext cx="1195192" cy="11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86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many different places have you lived?</a:t>
            </a:r>
          </a:p>
        </p:txBody>
      </p:sp>
      <p:pic>
        <p:nvPicPr>
          <p:cNvPr id="7170" name="Picture 2" descr="Image result for places icon">
            <a:extLst>
              <a:ext uri="{FF2B5EF4-FFF2-40B4-BE49-F238E27FC236}">
                <a16:creationId xmlns:a16="http://schemas.microsoft.com/office/drawing/2014/main" id="{3FA3D879-96E0-4D70-8A44-E95ABB5C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24" y="5249449"/>
            <a:ext cx="1608551" cy="16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80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could donate one million dollars to charity, which would you choose?</a:t>
            </a:r>
          </a:p>
        </p:txBody>
      </p:sp>
      <p:pic>
        <p:nvPicPr>
          <p:cNvPr id="8194" name="Picture 2" descr="Image result for charity icon">
            <a:extLst>
              <a:ext uri="{FF2B5EF4-FFF2-40B4-BE49-F238E27FC236}">
                <a16:creationId xmlns:a16="http://schemas.microsoft.com/office/drawing/2014/main" id="{E561865A-207E-45F8-BF21-7A30B448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1" y="1751034"/>
            <a:ext cx="1198845" cy="11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66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0B2-F373-4EB3-89D5-1D1CB74A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the scariest movie of all time?</a:t>
            </a:r>
          </a:p>
        </p:txBody>
      </p:sp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id="{CB4CFD18-8D52-4D8B-913E-C278F576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27" y="2925348"/>
            <a:ext cx="838106" cy="10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11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329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Table topics  game 2</vt:lpstr>
      <vt:lpstr>If you lived to be one hundred, would you rather have a sharp mind or a fit body?</vt:lpstr>
      <vt:lpstr>What one fear would you like to conquer?</vt:lpstr>
      <vt:lpstr>What household disaster happened to you?</vt:lpstr>
      <vt:lpstr>Would you rather meet your great great grandparents or your great great grandchildren?</vt:lpstr>
      <vt:lpstr>What remains undone that you’ve wanted to get done for years?</vt:lpstr>
      <vt:lpstr>How many different places have you lived?</vt:lpstr>
      <vt:lpstr>If you could donate one million dollars to charity, which would you choose?</vt:lpstr>
      <vt:lpstr>What’s the scariest movie of all time?</vt:lpstr>
      <vt:lpstr>What's your favorite quotation?</vt:lpstr>
      <vt:lpstr>Which of your ancestors would you most like to meet?</vt:lpstr>
      <vt:lpstr>Would you like to be proudest of your accomplishments or your character?</vt:lpstr>
      <vt:lpstr>What posters did you have in your room when you were young?</vt:lpstr>
      <vt:lpstr>Who is the most optimistic person you know?</vt:lpstr>
      <vt:lpstr>What’s the secret to having a good marriage?</vt:lpstr>
      <vt:lpstr>What’s the worst job you ever had?</vt:lpstr>
      <vt:lpstr>Would you rather live by the beach or in the mountains?</vt:lpstr>
      <vt:lpstr>If you decided to go on a spiritual journal, where would you go and what would you do?</vt:lpstr>
      <vt:lpstr>Is it more essential to develop beliefs or gain knowledge?</vt:lpstr>
      <vt:lpstr>Is justice or forgiveness more important?</vt:lpstr>
      <vt:lpstr>Which piece of land would you preserve forever?</vt:lpstr>
      <vt:lpstr>Who would you like to trade places with for one month?</vt:lpstr>
      <vt:lpstr>What's the most fun party you ever attended?</vt:lpstr>
      <vt:lpstr>Which language would you like to speak fluently?</vt:lpstr>
      <vt:lpstr>If you owned a boat what name would you choose for it?</vt:lpstr>
      <vt:lpstr>What’s your favorite song to play in the car?</vt:lpstr>
      <vt:lpstr>How you define success?</vt:lpstr>
      <vt:lpstr>Is it more important to be book-smart or street-smart?</vt:lpstr>
      <vt:lpstr>What would you miss most about your home if you moved?</vt:lpstr>
      <vt:lpstr>Which celebrity would you most like to see in person?</vt:lpstr>
      <vt:lpstr>What was your most memorable meal ever?</vt:lpstr>
      <vt:lpstr>What’s the strangest thing you’ve ever eaten?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topics  game 2</dc:title>
  <dc:creator>Orkhan Ibrahimov</dc:creator>
  <cp:lastModifiedBy>Orkhan Ibrahimov</cp:lastModifiedBy>
  <cp:revision>5</cp:revision>
  <dcterms:created xsi:type="dcterms:W3CDTF">2019-10-09T19:09:04Z</dcterms:created>
  <dcterms:modified xsi:type="dcterms:W3CDTF">2019-10-09T19:40:36Z</dcterms:modified>
</cp:coreProperties>
</file>