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62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42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../../../publications/udemko%20konferans/Sekiller.wmv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../../../publications/udemko%20konferans/ToyBasedLearning-Cagiltay.mp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CEIT 708</a:t>
            </a:r>
            <a:br>
              <a:rPr lang="tr-TR" dirty="0" smtClean="0"/>
            </a:br>
            <a:r>
              <a:rPr lang="tr-TR" dirty="0" smtClean="0"/>
              <a:t>Technology Enhanced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Prof.Dr. Kürşat Çağıltay</a:t>
            </a:r>
          </a:p>
          <a:p>
            <a:r>
              <a:rPr lang="tr-TR" dirty="0" smtClean="0"/>
              <a:t>kursat@metu.edu.tr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42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Interactive Storytelling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602014" cy="4525963"/>
          </a:xfrm>
        </p:spPr>
        <p:txBody>
          <a:bodyPr/>
          <a:lstStyle/>
          <a:p>
            <a:r>
              <a:rPr lang="tr-TR" dirty="0" smtClean="0"/>
              <a:t>A project for tablets</a:t>
            </a:r>
          </a:p>
          <a:p>
            <a:r>
              <a:rPr lang="tr-TR" dirty="0" smtClean="0"/>
              <a:t>Preschool and first graders</a:t>
            </a:r>
          </a:p>
          <a:p>
            <a:r>
              <a:rPr lang="tr-TR" dirty="0" smtClean="0"/>
              <a:t>Story Writer: Pelin Gunes</a:t>
            </a:r>
          </a:p>
          <a:p>
            <a:r>
              <a:rPr lang="tr-TR" dirty="0" smtClean="0"/>
              <a:t>Development for Android and </a:t>
            </a:r>
            <a:r>
              <a:rPr lang="tr-TR" dirty="0" smtClean="0"/>
              <a:t>IOS with suitable tool</a:t>
            </a:r>
            <a:endParaRPr lang="tr-TR" dirty="0" smtClean="0"/>
          </a:p>
          <a:p>
            <a:r>
              <a:rPr lang="tr-TR" dirty="0" smtClean="0"/>
              <a:t>Group of 2-3</a:t>
            </a:r>
          </a:p>
          <a:p>
            <a:endParaRPr lang="tr-TR" dirty="0" smtClean="0"/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214" y="1609725"/>
            <a:ext cx="3048000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30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Smart Toy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Expanding existing smart toy project</a:t>
            </a:r>
          </a:p>
          <a:p>
            <a:r>
              <a:rPr lang="tr-TR" dirty="0" smtClean="0"/>
              <a:t>Help from Nuri Kara</a:t>
            </a:r>
          </a:p>
          <a:p>
            <a:r>
              <a:rPr lang="tr-TR" dirty="0" smtClean="0"/>
              <a:t>Group of 2-3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16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Multitouch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hlinkClick r:id="rId2" action="ppaction://hlinkfile"/>
              </a:rPr>
              <a:t>Special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3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Gesture Based Interaction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Kinect camera and bodily interaction</a:t>
            </a:r>
          </a:p>
          <a:p>
            <a:r>
              <a:rPr lang="tr-TR" dirty="0" smtClean="0"/>
              <a:t>Unity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54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Logistical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Starting 10:40? </a:t>
            </a:r>
            <a:r>
              <a:rPr lang="tr-TR" smtClean="0"/>
              <a:t>Or another day?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6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 Based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Studio Approach for Design and Development</a:t>
            </a:r>
          </a:p>
          <a:p>
            <a:r>
              <a:rPr lang="tr-TR" dirty="0" smtClean="0"/>
              <a:t>Applied (less reading, hands-on)</a:t>
            </a:r>
          </a:p>
          <a:p>
            <a:r>
              <a:rPr lang="tr-TR" dirty="0" smtClean="0"/>
              <a:t>Team 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1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D:\Desktop\METU-Courses\ceit-courses\708- Technology Enhanced Learning\ODTU2003_1218_134248A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229600" cy="618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87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Desktop\METU-Courses\ceit-courses\708- Technology Enhanced Learning\ODTU2003_1218_133944A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0"/>
            <a:ext cx="7498311" cy="563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85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D:\Desktop\METU-Courses\ceit-courses\708- Technology Enhanced Learning\ODTU2003_1218_134241A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85800"/>
            <a:ext cx="7804150" cy="586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26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0"/>
            <a:ext cx="87217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Previous Years Projects and Publications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1" y="1371600"/>
            <a:ext cx="8264500" cy="493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68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36786"/>
            <a:ext cx="8229600" cy="1143000"/>
          </a:xfrm>
        </p:spPr>
        <p:txBody>
          <a:bodyPr/>
          <a:lstStyle/>
          <a:p>
            <a:r>
              <a:rPr lang="tr-TR" dirty="0" smtClean="0">
                <a:hlinkClick r:id="rId2" action="ppaction://hlinkfile"/>
              </a:rPr>
              <a:t>Toy Based Learning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6477000" cy="5305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61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Several conference presentatitons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02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Potential projects for this year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Mobile learning for adults via cell phones: TEL project for </a:t>
            </a:r>
            <a:r>
              <a:rPr lang="tr-TR" dirty="0" smtClean="0"/>
              <a:t>adult learning</a:t>
            </a:r>
            <a:endParaRPr lang="tr-TR" dirty="0" smtClean="0"/>
          </a:p>
          <a:p>
            <a:pPr lvl="1"/>
            <a:r>
              <a:rPr lang="tr-TR" dirty="0" smtClean="0"/>
              <a:t>AVEA will provide technical infrastructure</a:t>
            </a:r>
          </a:p>
          <a:p>
            <a:pPr lvl="1"/>
            <a:r>
              <a:rPr lang="tr-TR" dirty="0" smtClean="0"/>
              <a:t>Central Bank employees</a:t>
            </a:r>
          </a:p>
          <a:p>
            <a:pPr lvl="1"/>
            <a:r>
              <a:rPr lang="tr-TR" dirty="0" smtClean="0"/>
              <a:t>Support for f2f course</a:t>
            </a:r>
          </a:p>
          <a:p>
            <a:pPr lvl="1"/>
            <a:r>
              <a:rPr lang="tr-TR" dirty="0" smtClean="0"/>
              <a:t>Support from Arzu</a:t>
            </a:r>
          </a:p>
          <a:p>
            <a:pPr lvl="1"/>
            <a:r>
              <a:rPr lang="tr-TR" dirty="0" smtClean="0"/>
              <a:t>Group of 2-3 </a:t>
            </a:r>
          </a:p>
        </p:txBody>
      </p:sp>
    </p:spTree>
    <p:extLst>
      <p:ext uri="{BB962C8B-B14F-4D97-AF65-F5344CB8AC3E}">
        <p14:creationId xmlns:p14="http://schemas.microsoft.com/office/powerpoint/2010/main" val="276568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134</Words>
  <Application>Microsoft Office PowerPoint</Application>
  <PresentationFormat>On-screen Show (4:3)</PresentationFormat>
  <Paragraphs>34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CEIT 708 Technology Enhanced Learning</vt:lpstr>
      <vt:lpstr>Project Based</vt:lpstr>
      <vt:lpstr>PowerPoint Presentation</vt:lpstr>
      <vt:lpstr>PowerPoint Presentation</vt:lpstr>
      <vt:lpstr>PowerPoint Presentation</vt:lpstr>
      <vt:lpstr>Previous Years Projects and Publications</vt:lpstr>
      <vt:lpstr>Toy Based Learning</vt:lpstr>
      <vt:lpstr>PowerPoint Presentation</vt:lpstr>
      <vt:lpstr>Potential projects for this year</vt:lpstr>
      <vt:lpstr>Interactive Storytelling</vt:lpstr>
      <vt:lpstr>Smart Toy Project</vt:lpstr>
      <vt:lpstr>Multitouch Table</vt:lpstr>
      <vt:lpstr>Gesture Based Interaction</vt:lpstr>
      <vt:lpstr>Logistical question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CEIT 708 Technology Enhanced Learning</dc:title>
  <dc:creator>Kursat</dc:creator>
  <cp:lastModifiedBy>Kursat</cp:lastModifiedBy>
  <cp:revision>7</cp:revision>
  <dcterms:created xsi:type="dcterms:W3CDTF">2006-08-16T00:00:00Z</dcterms:created>
  <dcterms:modified xsi:type="dcterms:W3CDTF">2012-02-21T11:39:16Z</dcterms:modified>
</cp:coreProperties>
</file>