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6A85-ACB6-4E7A-833D-9AF62B2C6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327CA-A0B7-40DB-9879-CF472FE8E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170A-E4F4-42B4-83A6-E410F4420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FB40C-4734-4760-BE58-21E6D86A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E078B-BE86-4911-BABD-C1831C63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7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DE17-615C-402B-98E5-B8DD5EFC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16531-2A34-490C-9C92-CDE310A06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BAB93-1519-41A5-9D21-1EE2404D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FDCFC-632B-46AA-B414-FFA0769D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9C676-CD4C-4D8A-9C46-246F199CA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546445-17E1-4B06-BEFB-E30DD4FFB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FDD36B-2FF7-4620-9697-E200DEAB0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B6687-1144-4FA9-B9D9-4C7A5481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02A0D-13EC-4C8A-AF5A-CDF815E1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1DC6E-425E-481B-A07D-765A4A64E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0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65666-8E30-4338-8EB4-07CCC89D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E5B7E-E9E3-4DB3-86D4-36A7F7913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58C18-ED47-4932-A852-E5D82CD9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AB829-7821-47F8-B2EE-74EE3711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E53A-1A78-4847-A973-B35B66D7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0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E8E2-F84B-407F-8B36-53B0C4E46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7813A-D897-42DD-9F7E-0EBD4128E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EF9E-7743-419C-BCFA-8824B46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B7616-9461-43B3-AD8C-B3A44A7C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33D27-59E7-40E7-9FAF-E46B3AC87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9F425-BA19-4577-9FAB-71B3BD6E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4FC4C-18AC-4346-996E-1985BBF62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B0DE0-2A7D-45A4-A61C-FED5F6DB5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2BFC4-1558-4DC8-9557-2A19CFF9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0B3F6-EE11-47B2-9A67-F5577DE1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A5677-548A-400C-AAA7-95E56725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7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DC70-BB5E-4A14-B6A9-704DAB48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9965D-995C-410F-A3CA-1B1131DDD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B28B6-BB28-4FFF-9E17-AAA6DDDFD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F0F0D-0559-484A-891F-CE7F29D10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B5C03-698F-4F2A-B109-2749A7914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A89CE-FEFA-4F41-82A6-9319AD26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864D6-11B9-4518-9318-E9C1D3DB4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92DCB-A30A-4CE9-8703-75184675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1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42A4-85E1-4224-A4FF-734A9D13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AEF48-73A6-4165-9285-066C5662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06141E-3020-463B-850A-AC39526D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4F907-0402-4605-980C-E4EBA8CA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4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225415-52DB-449C-BB05-255904BF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44A8D-58FC-46F6-B78C-69255179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CF687-6CFC-434C-9316-2A80576D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9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B2279-7D73-4374-8C89-7B2C05EE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2A94C-4994-4B3A-9333-B30B6DF61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A90AFE-63D5-4826-B7FC-767E2BFFA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E4169-19E0-4E9C-B3D9-74F95E12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BAE23-8B0F-46A2-94CE-E6F14C84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EF2E1-956D-49DF-A43D-407C509D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9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A1EFD-1D58-49F6-AA54-2167C03C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10E8B-359F-4578-BFE4-68F490BFE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DD1BF-7D42-4ADF-BFA4-0B73192C3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72FFB-FEEE-4595-84A9-2CC0ECA4D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63D4D-D4E9-4E9C-BD02-A41550B2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A26B5-23ED-4109-96FA-82C12206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4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14F30-C904-49D2-886C-4F67D52CF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9B96C-321C-4945-A516-B03AEAD0D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E5B79-102C-4089-B81D-F5AEBEF34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55FB-3151-4CA7-8A6E-F57079AEAA40}" type="datetimeFigureOut">
              <a:rPr lang="en-US" smtClean="0"/>
              <a:t>13-May-19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BBFFB-D523-4F0D-92CC-E9EF31EB5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C2B69-B8D5-4BC5-A289-09F178CFC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86F9-CD07-4421-818C-540A800E7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1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2474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Decade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541011" y="1192450"/>
            <a:ext cx="2176258" cy="1209032"/>
            <a:chOff x="2680385" y="36806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0385" y="36806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064349" y="455184"/>
              <a:ext cx="14013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Probably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41961" y="492255"/>
              <a:ext cx="12650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Durable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276071" y="501350"/>
              <a:ext cx="11592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Battery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761200" y="451342"/>
              <a:ext cx="83548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Area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2007661" y="1697344"/>
              <a:ext cx="9039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Toilet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703555" y="1749984"/>
              <a:ext cx="14686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Thoughts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99304" y="1725047"/>
              <a:ext cx="13500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Covered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8384411" y="3042155"/>
              <a:ext cx="10054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Occur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10139274" y="4307270"/>
              <a:ext cx="132494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Supply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476258" y="1307604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908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366576" y="604168"/>
              <a:ext cx="1789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Department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200914" cy="1209032"/>
            <a:chOff x="2860179" y="108362"/>
            <a:chExt cx="2200914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189816" y="580115"/>
              <a:ext cx="187127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Determine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86807" cy="1209032"/>
            <a:chOff x="5182883" y="88139"/>
            <a:chExt cx="2186807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230963" y="592278"/>
              <a:ext cx="21387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Schizophrenia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005089" y="604167"/>
              <a:ext cx="172675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Aggression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282229" y="527142"/>
              <a:ext cx="16360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Certain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Mysterious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136393" y="1718955"/>
              <a:ext cx="16843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Suffragette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Varied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Absorption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926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366576" y="604168"/>
              <a:ext cx="1789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Develop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Performance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5357" y="509499"/>
              <a:ext cx="11785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Record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25314" y="569370"/>
              <a:ext cx="14173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Threaten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282229" y="527142"/>
              <a:ext cx="16360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Damage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Chaos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Bear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14345" y="1718198"/>
              <a:ext cx="15199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Programs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Widely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Interest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496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366576" y="604168"/>
              <a:ext cx="1789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Build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Key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498995" y="571475"/>
              <a:ext cx="164019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Alternative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25314" y="569370"/>
              <a:ext cx="15039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Complete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Magnificent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Intervene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Company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14345" y="1718198"/>
              <a:ext cx="13837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Keyword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Market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966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366576" y="604168"/>
              <a:ext cx="1789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Modern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Diabetes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655674" y="569370"/>
              <a:ext cx="12474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Horizon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254356" y="569370"/>
              <a:ext cx="105670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Doctor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Anxiety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Examine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10711" y="1731350"/>
              <a:ext cx="11785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Cancer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Doubt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Lives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13C1D5A-8136-4000-B74F-5CA4AB6DFA29}"/>
              </a:ext>
            </a:extLst>
          </p:cNvPr>
          <p:cNvGrpSpPr/>
          <p:nvPr/>
        </p:nvGrpSpPr>
        <p:grpSpPr>
          <a:xfrm>
            <a:off x="1922317" y="2619116"/>
            <a:ext cx="2176258" cy="1209032"/>
            <a:chOff x="1351859" y="1283895"/>
            <a:chExt cx="2176258" cy="1209032"/>
          </a:xfrm>
        </p:grpSpPr>
        <p:pic>
          <p:nvPicPr>
            <p:cNvPr id="45" name="Picture 4" descr="Image result for cloud png">
              <a:extLst>
                <a:ext uri="{FF2B5EF4-FFF2-40B4-BE49-F238E27FC236}">
                  <a16:creationId xmlns:a16="http://schemas.microsoft.com/office/drawing/2014/main" id="{36E61C4C-7B5C-42BC-B5B0-F8051AC9A1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BC12BFDB-2829-403F-A4E8-520D5F8435F5}"/>
                </a:ext>
              </a:extLst>
            </p:cNvPr>
            <p:cNvSpPr/>
            <p:nvPr/>
          </p:nvSpPr>
          <p:spPr>
            <a:xfrm>
              <a:off x="1504578" y="1794530"/>
              <a:ext cx="18386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Depression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A99E773-4876-4C57-AF9A-A613E292562C}"/>
              </a:ext>
            </a:extLst>
          </p:cNvPr>
          <p:cNvGrpSpPr/>
          <p:nvPr/>
        </p:nvGrpSpPr>
        <p:grpSpPr>
          <a:xfrm>
            <a:off x="4698400" y="2734456"/>
            <a:ext cx="2176258" cy="1209032"/>
            <a:chOff x="1351859" y="1283895"/>
            <a:chExt cx="2176258" cy="1209032"/>
          </a:xfrm>
        </p:grpSpPr>
        <p:pic>
          <p:nvPicPr>
            <p:cNvPr id="49" name="Picture 4" descr="Image result for cloud png">
              <a:extLst>
                <a:ext uri="{FF2B5EF4-FFF2-40B4-BE49-F238E27FC236}">
                  <a16:creationId xmlns:a16="http://schemas.microsoft.com/office/drawing/2014/main" id="{DC38A54D-5B7E-42C4-AF60-48481594AD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9583D0F-8B5E-4963-B0B0-1BDD2F592DD9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Monitor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6E8161C-7D3D-4B2C-A292-EB4ED4001135}"/>
              </a:ext>
            </a:extLst>
          </p:cNvPr>
          <p:cNvGrpSpPr/>
          <p:nvPr/>
        </p:nvGrpSpPr>
        <p:grpSpPr>
          <a:xfrm>
            <a:off x="7484080" y="2788558"/>
            <a:ext cx="2176258" cy="1209032"/>
            <a:chOff x="1351859" y="1283895"/>
            <a:chExt cx="2176258" cy="1209032"/>
          </a:xfrm>
        </p:grpSpPr>
        <p:pic>
          <p:nvPicPr>
            <p:cNvPr id="53" name="Picture 4" descr="Image result for cloud png">
              <a:extLst>
                <a:ext uri="{FF2B5EF4-FFF2-40B4-BE49-F238E27FC236}">
                  <a16:creationId xmlns:a16="http://schemas.microsoft.com/office/drawing/2014/main" id="{C5BCF168-2158-4282-B03E-8072F902FE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AD41BDC-780E-4E19-9D38-36EAEA7D7B18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Virtual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892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366576" y="604168"/>
              <a:ext cx="1789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Approach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Squirrel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655674" y="569370"/>
              <a:ext cx="13676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Decision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61158" y="595046"/>
              <a:ext cx="168988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Investment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Permission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587467" y="1766953"/>
              <a:ext cx="16896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Reduction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Confirm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10711" y="1731350"/>
              <a:ext cx="92204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Rural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Pupil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Hardware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84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Accessory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Muse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67508" y="569370"/>
              <a:ext cx="11272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Eleven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97544" y="569370"/>
              <a:ext cx="12650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Bullying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Schedule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Exaggerate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Congratulations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315584" y="1773066"/>
              <a:ext cx="14686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Thursday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Upload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Publication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310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Value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Respond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67508" y="569370"/>
              <a:ext cx="13268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Weapon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318439" y="583768"/>
              <a:ext cx="10246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Japan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Percentage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Consumer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Eventually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47603" y="1761354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Slogan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Ambulance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Tune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412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Exam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Respond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67508" y="569370"/>
              <a:ext cx="12795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Industry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27818" y="579929"/>
              <a:ext cx="1675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Refreshing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Rehydrating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Consumer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Delivery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47603" y="1761354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Slogan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Ambulance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Tune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1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Australia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Professor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509435" y="569370"/>
              <a:ext cx="17107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Despicable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65484" y="548042"/>
              <a:ext cx="12971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Immune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192568" y="556025"/>
              <a:ext cx="18522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Spinal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Cyber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Enlighten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47603" y="1761354"/>
              <a:ext cx="12971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Process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Capacity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Deaf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573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Kilometer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Check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9376" y="534057"/>
              <a:ext cx="12344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Tumour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321906" y="548042"/>
              <a:ext cx="92159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Table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055557" y="526010"/>
              <a:ext cx="203341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Enormously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Serial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Death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47603" y="1761354"/>
              <a:ext cx="10759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Global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Index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094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0246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Donor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064349" y="455184"/>
              <a:ext cx="18469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Comparison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41961" y="492255"/>
              <a:ext cx="1143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Patient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25563" y="501939"/>
              <a:ext cx="14173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Segment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579169" y="451342"/>
              <a:ext cx="10856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Scene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36723" y="1698640"/>
              <a:ext cx="16065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Symbolize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703555" y="1749984"/>
              <a:ext cx="157244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Blood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99304" y="1725047"/>
              <a:ext cx="14013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Descend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8294381" y="3057132"/>
              <a:ext cx="11791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Vehicle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10139274" y="4307270"/>
              <a:ext cx="132494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Noise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281972" y="1446724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84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Realise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Ultimate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9376" y="534057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Bipolar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39517" y="615839"/>
              <a:ext cx="17443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Depression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055557" y="526010"/>
              <a:ext cx="203341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Pennsylvania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Effect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Via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09914" y="1751229"/>
              <a:ext cx="15392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Capability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Applicable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Memorable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823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1443829" y="764123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Poisonous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2992895" y="631441"/>
              <a:ext cx="20089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Low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9376" y="534057"/>
              <a:ext cx="1241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Vinegar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39517" y="615839"/>
              <a:ext cx="1091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Doctor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055557" y="526010"/>
              <a:ext cx="203341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76056" y="1794436"/>
              <a:ext cx="19252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Treatment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473979" y="40995"/>
            <a:ext cx="2385922" cy="1209032"/>
            <a:chOff x="6256766" y="1297170"/>
            <a:chExt cx="2385922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Peanut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85367" y="1709064"/>
              <a:ext cx="10743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Expert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777793" y="3081725"/>
              <a:ext cx="17801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Detect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14322" y="1500713"/>
            <a:ext cx="2176258" cy="1209032"/>
            <a:chOff x="9617285" y="3940664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7285" y="394066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95945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Percent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DD3918F-4987-4E72-A89A-070B0CAAAA2A}"/>
              </a:ext>
            </a:extLst>
          </p:cNvPr>
          <p:cNvGrpSpPr/>
          <p:nvPr/>
        </p:nvGrpSpPr>
        <p:grpSpPr>
          <a:xfrm>
            <a:off x="3643314" y="2548114"/>
            <a:ext cx="2385922" cy="1209032"/>
            <a:chOff x="6256766" y="1297170"/>
            <a:chExt cx="2385922" cy="1209032"/>
          </a:xfrm>
        </p:grpSpPr>
        <p:pic>
          <p:nvPicPr>
            <p:cNvPr id="49" name="Picture 4" descr="Image result for cloud png">
              <a:extLst>
                <a:ext uri="{FF2B5EF4-FFF2-40B4-BE49-F238E27FC236}">
                  <a16:creationId xmlns:a16="http://schemas.microsoft.com/office/drawing/2014/main" id="{1BF22D67-3F28-4D70-B3CF-F0217E7AB2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EDC356C-6BC7-4C95-831F-D1D0F98AC328}"/>
                </a:ext>
              </a:extLst>
            </p:cNvPr>
            <p:cNvSpPr/>
            <p:nvPr/>
          </p:nvSpPr>
          <p:spPr>
            <a:xfrm>
              <a:off x="6256766" y="1808725"/>
              <a:ext cx="23859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Vulgar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084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2458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Surface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398717" y="465321"/>
              <a:ext cx="10406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Image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41961" y="492255"/>
              <a:ext cx="12811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Achieve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25563" y="501939"/>
              <a:ext cx="13660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Innocent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579169" y="451342"/>
              <a:ext cx="128220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Content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798626" y="1700263"/>
              <a:ext cx="12827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Building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703555" y="1749984"/>
              <a:ext cx="157244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Ensure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299304" y="1725047"/>
              <a:ext cx="16241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Elsewhere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8412856" y="3025044"/>
              <a:ext cx="83548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986822" y="4308473"/>
              <a:ext cx="16293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Illustration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597144" y="1366898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494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569933" y="13388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2184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Turbine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41961" y="492255"/>
              <a:ext cx="13324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Portable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125563" y="501939"/>
              <a:ext cx="1212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Method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579169" y="451342"/>
              <a:ext cx="128220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Speed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440322" y="1705246"/>
              <a:ext cx="182934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Commercial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379105" y="1749984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Compressor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350600" y="1731350"/>
              <a:ext cx="12474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Caused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8412856" y="3025044"/>
              <a:ext cx="8707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Build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986822" y="4308473"/>
              <a:ext cx="16293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Because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88A2620-F73E-4CD4-9B92-E4E61393E5B0}"/>
              </a:ext>
            </a:extLst>
          </p:cNvPr>
          <p:cNvGrpSpPr/>
          <p:nvPr/>
        </p:nvGrpSpPr>
        <p:grpSpPr>
          <a:xfrm>
            <a:off x="2775509" y="1438816"/>
            <a:ext cx="2176258" cy="1209032"/>
            <a:chOff x="187325" y="67884"/>
            <a:chExt cx="2176258" cy="1209032"/>
          </a:xfrm>
        </p:grpSpPr>
        <p:pic>
          <p:nvPicPr>
            <p:cNvPr id="45" name="Picture 4" descr="Image result for cloud png">
              <a:extLst>
                <a:ext uri="{FF2B5EF4-FFF2-40B4-BE49-F238E27FC236}">
                  <a16:creationId xmlns:a16="http://schemas.microsoft.com/office/drawing/2014/main" id="{AB91C713-03BC-42AB-85D2-BD6A5672CC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325" y="67884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83AA70-5A02-4DCA-8A76-06F6690EE5C5}"/>
                </a:ext>
              </a:extLst>
            </p:cNvPr>
            <p:cNvSpPr/>
            <p:nvPr/>
          </p:nvSpPr>
          <p:spPr>
            <a:xfrm>
              <a:off x="187325" y="600473"/>
              <a:ext cx="20089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Release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35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2298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Foreign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398717" y="465321"/>
              <a:ext cx="12474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Derived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41961" y="492255"/>
              <a:ext cx="10743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70624" y="551870"/>
              <a:ext cx="16241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Compared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425562" y="527142"/>
              <a:ext cx="14927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Miniature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552285" y="1715377"/>
              <a:ext cx="16562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Astronomy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Flammable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350600" y="1731350"/>
              <a:ext cx="13660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Arrogant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08852" y="3068750"/>
              <a:ext cx="16578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Equipment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986822" y="4308473"/>
              <a:ext cx="16293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Analyze</a:t>
              </a:r>
              <a:endParaRPr lang="en-GB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545996" y="1326575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1697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632163" y="492255"/>
              <a:ext cx="113485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Asian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270126" y="545904"/>
              <a:ext cx="16200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Examine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86192" cy="1209032"/>
            <a:chOff x="5182883" y="88139"/>
            <a:chExt cx="2186192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231951" y="603521"/>
              <a:ext cx="21371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Approximately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970624" y="551870"/>
              <a:ext cx="17810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Trustworthy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425562" y="527142"/>
              <a:ext cx="14927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Clear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552285" y="1715377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Quota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Secure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368659" y="1736025"/>
              <a:ext cx="1212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Service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08852" y="3068750"/>
              <a:ext cx="14712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Straw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986822" y="4308473"/>
              <a:ext cx="16293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Factory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49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431738" y="492255"/>
              <a:ext cx="1661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Refillable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369424" y="514880"/>
              <a:ext cx="16200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Efficacy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496651" y="586300"/>
              <a:ext cx="15215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Sociology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235451" y="549174"/>
              <a:ext cx="11769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Access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282229" y="527142"/>
              <a:ext cx="16360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Equivalent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552285" y="1715377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Generate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Percent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32173" y="1462502"/>
            <a:ext cx="2274982" cy="1209032"/>
            <a:chOff x="8836838" y="1297170"/>
            <a:chExt cx="2274982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8836838" y="1752279"/>
              <a:ext cx="22749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Simultaneously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Literature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Censorship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36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431738" y="492255"/>
              <a:ext cx="1661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Variable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413" y="1244537"/>
            <a:ext cx="2176258" cy="1209032"/>
            <a:chOff x="2859787" y="88893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9787" y="88893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369424" y="514880"/>
              <a:ext cx="16200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Pyramids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4180" y="486516"/>
              <a:ext cx="12298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Serious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8235451" y="549174"/>
              <a:ext cx="9204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Issue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282229" y="527142"/>
              <a:ext cx="16360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Operator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552285" y="1715377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Cloud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Field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335299" y="1653805"/>
              <a:ext cx="13340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Capable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Dive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Complete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510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D5A5D5E-519E-4B2A-81A0-D606052711CC}"/>
              </a:ext>
            </a:extLst>
          </p:cNvPr>
          <p:cNvGrpSpPr/>
          <p:nvPr/>
        </p:nvGrpSpPr>
        <p:grpSpPr>
          <a:xfrm>
            <a:off x="-645068" y="1330341"/>
            <a:ext cx="13154568" cy="3417830"/>
            <a:chOff x="261408" y="1381033"/>
            <a:chExt cx="13154568" cy="3417830"/>
          </a:xfrm>
        </p:grpSpPr>
        <p:pic>
          <p:nvPicPr>
            <p:cNvPr id="72" name="Picture 6" descr="Image result for rain animated gif">
              <a:extLst>
                <a:ext uri="{FF2B5EF4-FFF2-40B4-BE49-F238E27FC236}">
                  <a16:creationId xmlns:a16="http://schemas.microsoft.com/office/drawing/2014/main" id="{83B2F8F1-B832-402E-A361-FBCEE9363A0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408" y="1394122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Image result for rain animated gif">
              <a:extLst>
                <a:ext uri="{FF2B5EF4-FFF2-40B4-BE49-F238E27FC236}">
                  <a16:creationId xmlns:a16="http://schemas.microsoft.com/office/drawing/2014/main" id="{E9BBE2F0-A769-462F-A951-75F3E01CA54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587" y="1381033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Image result for rain animated gif">
              <a:extLst>
                <a:ext uri="{FF2B5EF4-FFF2-40B4-BE49-F238E27FC236}">
                  <a16:creationId xmlns:a16="http://schemas.microsoft.com/office/drawing/2014/main" id="{AEDF3FB1-BCD9-4C1A-9F01-BD35F98CFE6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7064" y="1432179"/>
              <a:ext cx="4488912" cy="3366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337227C-F9FF-45B9-AB45-41E8BAD28A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062" r="39278" b="40847"/>
          <a:stretch/>
        </p:blipFill>
        <p:spPr>
          <a:xfrm>
            <a:off x="-93484" y="4497320"/>
            <a:ext cx="12602984" cy="274352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4671116-1DD1-4F72-8F31-A65A447FF6B8}"/>
              </a:ext>
            </a:extLst>
          </p:cNvPr>
          <p:cNvGrpSpPr/>
          <p:nvPr/>
        </p:nvGrpSpPr>
        <p:grpSpPr>
          <a:xfrm>
            <a:off x="123861" y="236422"/>
            <a:ext cx="2176258" cy="1209032"/>
            <a:chOff x="173289" y="88138"/>
            <a:chExt cx="2176258" cy="1209032"/>
          </a:xfrm>
        </p:grpSpPr>
        <p:pic>
          <p:nvPicPr>
            <p:cNvPr id="1028" name="Picture 4" descr="Image result for cloud png">
              <a:extLst>
                <a:ext uri="{FF2B5EF4-FFF2-40B4-BE49-F238E27FC236}">
                  <a16:creationId xmlns:a16="http://schemas.microsoft.com/office/drawing/2014/main" id="{7EC588DC-D34E-40F0-ABE4-A335F97D89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89" y="8813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758743-27BE-4256-8D91-7652F204EB74}"/>
                </a:ext>
              </a:extLst>
            </p:cNvPr>
            <p:cNvSpPr/>
            <p:nvPr/>
          </p:nvSpPr>
          <p:spPr>
            <a:xfrm>
              <a:off x="431738" y="492255"/>
              <a:ext cx="1661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Event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0A9EC3-5C94-4192-8554-E8E7045A1EA7}"/>
              </a:ext>
            </a:extLst>
          </p:cNvPr>
          <p:cNvGrpSpPr/>
          <p:nvPr/>
        </p:nvGrpSpPr>
        <p:grpSpPr>
          <a:xfrm>
            <a:off x="2720805" y="1264006"/>
            <a:ext cx="2176258" cy="1209032"/>
            <a:chOff x="2860179" y="108362"/>
            <a:chExt cx="2176258" cy="1209032"/>
          </a:xfrm>
        </p:grpSpPr>
        <p:pic>
          <p:nvPicPr>
            <p:cNvPr id="23" name="Picture 4" descr="Image result for cloud png">
              <a:extLst>
                <a:ext uri="{FF2B5EF4-FFF2-40B4-BE49-F238E27FC236}">
                  <a16:creationId xmlns:a16="http://schemas.microsoft.com/office/drawing/2014/main" id="{EC381A66-EE57-422D-9937-5ECA6C974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179" y="10836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988A82-FE96-4127-A4EB-477B5A872D5A}"/>
                </a:ext>
              </a:extLst>
            </p:cNvPr>
            <p:cNvSpPr/>
            <p:nvPr/>
          </p:nvSpPr>
          <p:spPr>
            <a:xfrm>
              <a:off x="3118235" y="514880"/>
              <a:ext cx="187127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Colleagues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F0D8F-B6D4-4536-A16D-4DDD6AA39407}"/>
              </a:ext>
            </a:extLst>
          </p:cNvPr>
          <p:cNvGrpSpPr/>
          <p:nvPr/>
        </p:nvGrpSpPr>
        <p:grpSpPr>
          <a:xfrm>
            <a:off x="5133455" y="236423"/>
            <a:ext cx="2176258" cy="1209032"/>
            <a:chOff x="5182883" y="88139"/>
            <a:chExt cx="2176258" cy="1209032"/>
          </a:xfrm>
        </p:grpSpPr>
        <p:pic>
          <p:nvPicPr>
            <p:cNvPr id="10" name="Picture 4" descr="Image result for cloud png">
              <a:extLst>
                <a:ext uri="{FF2B5EF4-FFF2-40B4-BE49-F238E27FC236}">
                  <a16:creationId xmlns:a16="http://schemas.microsoft.com/office/drawing/2014/main" id="{F5BDA4A4-5E92-4D36-B389-A05A4CC96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883" y="8813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9D9450-DF92-4DC5-9D10-2565559032E5}"/>
                </a:ext>
              </a:extLst>
            </p:cNvPr>
            <p:cNvSpPr/>
            <p:nvPr/>
          </p:nvSpPr>
          <p:spPr>
            <a:xfrm>
              <a:off x="5704180" y="486516"/>
              <a:ext cx="13997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Obstacle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D5235BF-EB00-4447-9BA0-DFF88DCEE025}"/>
              </a:ext>
            </a:extLst>
          </p:cNvPr>
          <p:cNvGrpSpPr/>
          <p:nvPr/>
        </p:nvGrpSpPr>
        <p:grpSpPr>
          <a:xfrm>
            <a:off x="7645149" y="266856"/>
            <a:ext cx="2176258" cy="1209032"/>
            <a:chOff x="7694577" y="118572"/>
            <a:chExt cx="2176258" cy="1209032"/>
          </a:xfrm>
        </p:grpSpPr>
        <p:pic>
          <p:nvPicPr>
            <p:cNvPr id="11" name="Picture 4" descr="Image result for cloud png">
              <a:extLst>
                <a:ext uri="{FF2B5EF4-FFF2-40B4-BE49-F238E27FC236}">
                  <a16:creationId xmlns:a16="http://schemas.microsoft.com/office/drawing/2014/main" id="{B4B6E749-1FA7-43DB-8A32-6DE2B39A9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577" y="118572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265AA1C-B2E9-4EB4-9ADC-1C8F4B2A44AA}"/>
                </a:ext>
              </a:extLst>
            </p:cNvPr>
            <p:cNvSpPr/>
            <p:nvPr/>
          </p:nvSpPr>
          <p:spPr>
            <a:xfrm>
              <a:off x="7847331" y="599563"/>
              <a:ext cx="19143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Preservation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7D9098-B6F6-41FF-8B17-CEFCDBC30387}"/>
              </a:ext>
            </a:extLst>
          </p:cNvPr>
          <p:cNvGrpSpPr/>
          <p:nvPr/>
        </p:nvGrpSpPr>
        <p:grpSpPr>
          <a:xfrm>
            <a:off x="9967429" y="229784"/>
            <a:ext cx="2176258" cy="1209032"/>
            <a:chOff x="10052812" y="59468"/>
            <a:chExt cx="2176258" cy="1209032"/>
          </a:xfrm>
        </p:grpSpPr>
        <p:pic>
          <p:nvPicPr>
            <p:cNvPr id="27" name="Picture 4" descr="Image result for cloud png">
              <a:extLst>
                <a:ext uri="{FF2B5EF4-FFF2-40B4-BE49-F238E27FC236}">
                  <a16:creationId xmlns:a16="http://schemas.microsoft.com/office/drawing/2014/main" id="{133C12E7-64E9-4C2A-BC9B-4C203EA5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2812" y="59468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1587BC-9793-4809-AD14-6E96646A8A9B}"/>
                </a:ext>
              </a:extLst>
            </p:cNvPr>
            <p:cNvSpPr/>
            <p:nvPr/>
          </p:nvSpPr>
          <p:spPr>
            <a:xfrm>
              <a:off x="10282229" y="527142"/>
              <a:ext cx="16360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Treatment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98E034-BF3D-4665-89F8-D85480C6A5F0}"/>
              </a:ext>
            </a:extLst>
          </p:cNvPr>
          <p:cNvGrpSpPr/>
          <p:nvPr/>
        </p:nvGrpSpPr>
        <p:grpSpPr>
          <a:xfrm>
            <a:off x="382309" y="1445454"/>
            <a:ext cx="2176258" cy="1209032"/>
            <a:chOff x="1351859" y="1283895"/>
            <a:chExt cx="2176258" cy="1209032"/>
          </a:xfrm>
        </p:grpSpPr>
        <p:pic>
          <p:nvPicPr>
            <p:cNvPr id="14" name="Picture 4" descr="Image result for cloud png">
              <a:extLst>
                <a:ext uri="{FF2B5EF4-FFF2-40B4-BE49-F238E27FC236}">
                  <a16:creationId xmlns:a16="http://schemas.microsoft.com/office/drawing/2014/main" id="{A8E430C2-933B-48AC-9A67-30E37A042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1859" y="1283895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75FE18A-1A9C-49DA-BC44-0C503E9EFE3F}"/>
                </a:ext>
              </a:extLst>
            </p:cNvPr>
            <p:cNvSpPr/>
            <p:nvPr/>
          </p:nvSpPr>
          <p:spPr>
            <a:xfrm>
              <a:off x="1652338" y="1706963"/>
              <a:ext cx="153816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Foreign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B21ED2E-6E0B-41E9-BE2B-BE22201213B3}"/>
              </a:ext>
            </a:extLst>
          </p:cNvPr>
          <p:cNvGrpSpPr/>
          <p:nvPr/>
        </p:nvGrpSpPr>
        <p:grpSpPr>
          <a:xfrm>
            <a:off x="2596317" y="40995"/>
            <a:ext cx="2176258" cy="1209032"/>
            <a:chOff x="6379104" y="1297170"/>
            <a:chExt cx="2176258" cy="1209032"/>
          </a:xfrm>
        </p:grpSpPr>
        <p:pic>
          <p:nvPicPr>
            <p:cNvPr id="16" name="Picture 4" descr="Image result for cloud png">
              <a:extLst>
                <a:ext uri="{FF2B5EF4-FFF2-40B4-BE49-F238E27FC236}">
                  <a16:creationId xmlns:a16="http://schemas.microsoft.com/office/drawing/2014/main" id="{2C946F33-6B0B-4279-BBA9-33F3B6F59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9104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D011C50-9A76-40B0-91B8-46E346E77285}"/>
                </a:ext>
              </a:extLst>
            </p:cNvPr>
            <p:cNvSpPr/>
            <p:nvPr/>
          </p:nvSpPr>
          <p:spPr>
            <a:xfrm>
              <a:off x="6578400" y="1757263"/>
              <a:ext cx="18968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Coup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0FCB15-2A9F-4A35-8617-DEB5863EA9C6}"/>
              </a:ext>
            </a:extLst>
          </p:cNvPr>
          <p:cNvGrpSpPr/>
          <p:nvPr/>
        </p:nvGrpSpPr>
        <p:grpSpPr>
          <a:xfrm>
            <a:off x="5181535" y="1462502"/>
            <a:ext cx="2176258" cy="1209032"/>
            <a:chOff x="8886200" y="1297170"/>
            <a:chExt cx="2176258" cy="1209032"/>
          </a:xfrm>
        </p:grpSpPr>
        <p:pic>
          <p:nvPicPr>
            <p:cNvPr id="17" name="Picture 4" descr="Image result for cloud png">
              <a:extLst>
                <a:ext uri="{FF2B5EF4-FFF2-40B4-BE49-F238E27FC236}">
                  <a16:creationId xmlns:a16="http://schemas.microsoft.com/office/drawing/2014/main" id="{ACE6D838-08F1-4DAD-A8F4-094CA11979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6200" y="1297170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87C4AAE-7632-4A51-88A3-754D0EBFCF29}"/>
                </a:ext>
              </a:extLst>
            </p:cNvPr>
            <p:cNvSpPr/>
            <p:nvPr/>
          </p:nvSpPr>
          <p:spPr>
            <a:xfrm>
              <a:off x="9491063" y="1678500"/>
              <a:ext cx="10070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Death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6DEFF28-13C3-4421-A266-95BA4194BD0D}"/>
              </a:ext>
            </a:extLst>
          </p:cNvPr>
          <p:cNvGrpSpPr/>
          <p:nvPr/>
        </p:nvGrpSpPr>
        <p:grpSpPr>
          <a:xfrm>
            <a:off x="9839272" y="1632297"/>
            <a:ext cx="2176258" cy="1209032"/>
            <a:chOff x="7649636" y="2634029"/>
            <a:chExt cx="2176258" cy="1209032"/>
          </a:xfrm>
        </p:grpSpPr>
        <p:pic>
          <p:nvPicPr>
            <p:cNvPr id="20" name="Picture 4" descr="Image result for cloud png">
              <a:extLst>
                <a:ext uri="{FF2B5EF4-FFF2-40B4-BE49-F238E27FC236}">
                  <a16:creationId xmlns:a16="http://schemas.microsoft.com/office/drawing/2014/main" id="{65E46840-B806-4212-911C-4AC54D6A9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36" y="2634029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C8042E4-7C68-410C-AAF6-647E5B017088}"/>
                </a:ext>
              </a:extLst>
            </p:cNvPr>
            <p:cNvSpPr/>
            <p:nvPr/>
          </p:nvSpPr>
          <p:spPr>
            <a:xfrm>
              <a:off x="7917549" y="3081725"/>
              <a:ext cx="16404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Creature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BD757-6838-4853-B9F2-F07DDAE82EEC}"/>
              </a:ext>
            </a:extLst>
          </p:cNvPr>
          <p:cNvGrpSpPr/>
          <p:nvPr/>
        </p:nvGrpSpPr>
        <p:grpSpPr>
          <a:xfrm>
            <a:off x="7485923" y="1438816"/>
            <a:ext cx="2176258" cy="1209032"/>
            <a:chOff x="9688886" y="3878767"/>
            <a:chExt cx="2176258" cy="1209032"/>
          </a:xfrm>
        </p:grpSpPr>
        <p:pic>
          <p:nvPicPr>
            <p:cNvPr id="35" name="Picture 4" descr="Image result for cloud png">
              <a:extLst>
                <a:ext uri="{FF2B5EF4-FFF2-40B4-BE49-F238E27FC236}">
                  <a16:creationId xmlns:a16="http://schemas.microsoft.com/office/drawing/2014/main" id="{03FD2192-45D9-494E-93DC-A0F59A2CCE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88886" y="3878767"/>
              <a:ext cx="2176258" cy="120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52581A-F74F-4F41-ADE7-C7311EA5ABC3}"/>
                </a:ext>
              </a:extLst>
            </p:cNvPr>
            <p:cNvSpPr/>
            <p:nvPr/>
          </p:nvSpPr>
          <p:spPr>
            <a:xfrm>
              <a:off x="9869334" y="4308473"/>
              <a:ext cx="17468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>
                  <a:latin typeface="Arial" panose="020B0604020202020204" pitchFamily="34" charset="0"/>
                  <a:cs typeface="Arial" panose="020B0604020202020204" pitchFamily="34" charset="0"/>
                </a:rPr>
                <a:t>Penalty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211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214</Words>
  <Application>Microsoft Office PowerPoint</Application>
  <PresentationFormat>Widescreen</PresentationFormat>
  <Paragraphs>214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Orkhan Ibrahimov</dc:creator>
  <cp:lastModifiedBy>Orkhan Ibrahimov</cp:lastModifiedBy>
  <cp:revision>19</cp:revision>
  <dcterms:created xsi:type="dcterms:W3CDTF">2017-07-16T17:11:59Z</dcterms:created>
  <dcterms:modified xsi:type="dcterms:W3CDTF">2019-05-12T21:18:23Z</dcterms:modified>
</cp:coreProperties>
</file>