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8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2317"/>
    <p:restoredTop sz="93399"/>
  </p:normalViewPr>
  <p:slideViewPr>
    <p:cSldViewPr snapToGrid="0">
      <p:cViewPr varScale="1">
        <p:scale>
          <a:sx n="77" d="100"/>
          <a:sy n="77" d="100"/>
        </p:scale>
        <p:origin x="192" y="2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presProps" Target="presProps.xml"/><Relationship Id="rId85" Type="http://schemas.openxmlformats.org/officeDocument/2006/relationships/viewProps" Target="viewProps.xml"/><Relationship Id="rId86" Type="http://schemas.openxmlformats.org/officeDocument/2006/relationships/theme" Target="theme/theme1.xml"/><Relationship Id="rId8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25501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656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3404659a130f10af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3404659a130f10af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6207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404659a130f10af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404659a130f10af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7563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404659a130f10af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404659a130f10af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7928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404659a130f10af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404659a130f10af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1728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404659a130f10af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3404659a130f10af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1945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04659a130f10af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404659a130f10af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0328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404659a130f10af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3404659a130f10af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6726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404659a130f10af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404659a130f10af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3901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404659a130f10af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3404659a130f10af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64028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404659a130f10af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404659a130f10af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398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48e17604b43a70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48e17604b43a70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50417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404659a130f10af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404659a130f10af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83546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404659a130f10af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404659a130f10af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026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404659a130f10af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404659a130f10af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72265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404659a130f10af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404659a130f10af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75946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404659a130f10af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3404659a130f10af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3576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3404659a130f10af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3404659a130f10af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44178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3404659a130f10af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3404659a130f10af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64895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404659a130f10af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3404659a130f10af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03177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3404659a130f10af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3404659a130f10af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3484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404659a130f10af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404659a130f10af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792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8e17604b43a70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8e17604b43a70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63600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404659a130f10af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404659a130f10af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9206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404659a130f10af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3404659a130f10af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83760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04659a130f10af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3404659a130f10af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07267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3404659a130f10af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3404659a130f10af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39798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404659a130f10af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404659a130f10af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9968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404659a130f10af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404659a130f10af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43642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404659a130f10af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404659a130f10af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0724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404659a130f10af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404659a130f10af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74345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404659a130f10af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3404659a130f10af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84580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404659a130f10af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404659a130f10af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0642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48e17604b43a70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48e17604b43a70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9230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404659a130f10af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404659a130f10af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33217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3404659a130f10af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3404659a130f10af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9756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404659a130f10af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404659a130f10af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48743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404659a130f10af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404659a130f10af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69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404659a130f10af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404659a130f10af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51936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404659a130f10af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404659a130f10af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7874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3404659a130f10af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3404659a130f10af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01852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404659a130f10af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3404659a130f10af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293799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404659a130f10af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404659a130f10af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675032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404659a130f10af_1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404659a130f10af_1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5201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48e17604b43a70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48e17604b43a70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60550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3404659a130f10af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3404659a130f10af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17446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3404659a130f10af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3404659a130f10af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50508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6f77e6df31d667f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6f77e6df31d667f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23583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6f77e6df31d667f7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6f77e6df31d667f7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330260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6f77e6df31d667f7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6f77e6df31d667f7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21753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6f77e6df31d667f7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6f77e6df31d667f7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9659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6f77e6df31d667f7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6f77e6df31d667f7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62133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6f77e6df31d667f7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6f77e6df31d667f7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12013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f77e6df31d667f7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f77e6df31d667f7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268924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6f77e6df31d667f7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6f77e6df31d667f7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2286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8e17604b43a70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48e17604b43a70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9987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6f77e6df31d667f7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6f77e6df31d667f7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48971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f77e6df31d667f7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f77e6df31d667f7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74634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6f77e6df31d667f7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6f77e6df31d667f7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32285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6f77e6df31d667f7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6f77e6df31d667f7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61138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6f77e6df31d667f7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6f77e6df31d667f7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84333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6f77e6df31d667f7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6f77e6df31d667f7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64014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6f77e6df31d667f7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6f77e6df31d667f7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497458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6f77e6df31d667f7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0" name="Google Shape;450;g6f77e6df31d667f7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64438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6f77e6df31d667f7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6f77e6df31d667f7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817676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439c247137abe9c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439c247137abe9c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2714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48e17604b43a70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48e17604b43a70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2778785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439c247137abe9c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439c247137abe9c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4991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439c247137abe9c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439c247137abe9c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693263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439c247137abe9c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439c247137abe9c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165000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439c247137abe9c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439c247137abe9c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739789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439c247137abe9c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439c247137abe9c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291638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439c247137abe9c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Google Shape;498;g439c247137abe9c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5014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439c247137abe9c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439c247137abe9c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474582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439c247137abe9c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0" name="Google Shape;510;g439c247137abe9c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177753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439c247137abe9c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439c247137abe9c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77729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439c247137abe9c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439c247137abe9c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18073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8e17604b43a70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8e17604b43a70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48561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439c247137abe9c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439c247137abe9c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1257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3404659a130f10af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3404659a130f10af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71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4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3.gi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4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8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2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4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5.gi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7.gi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8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9.gi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8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81.gi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Topics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which activity would you like a lesson from a friend?</a:t>
            </a:r>
            <a:endParaRPr/>
          </a:p>
        </p:txBody>
      </p:sp>
      <p:pic>
        <p:nvPicPr>
          <p:cNvPr id="109" name="Google Shape;10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5350" y="3588850"/>
            <a:ext cx="1478650" cy="155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6675" y="1229525"/>
            <a:ext cx="2461400" cy="1846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have any superstitions?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Would you be likely to survive in wilderness?</a:t>
            </a:r>
            <a:endParaRPr/>
          </a:p>
        </p:txBody>
      </p:sp>
      <p:pic>
        <p:nvPicPr>
          <p:cNvPr id="121" name="Google Shape;12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9413" y="3297450"/>
            <a:ext cx="3585175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obligation do you believe you have to your country?</a:t>
            </a:r>
            <a:endParaRPr/>
          </a:p>
        </p:txBody>
      </p:sp>
      <p:pic>
        <p:nvPicPr>
          <p:cNvPr id="127" name="Google Shape;12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45250" y="959550"/>
            <a:ext cx="1191300" cy="11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got a tattoo what would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get and where would you put it?</a:t>
            </a:r>
            <a:endParaRPr/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4142450" y="3226436"/>
            <a:ext cx="859099" cy="1112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sports team has the best mascot?</a:t>
            </a:r>
            <a:endParaRPr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50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knew you wouldn’t get hurt would you rather skydive or view sharks from an  underwater cage?</a:t>
            </a:r>
            <a:endParaRPr/>
          </a:p>
        </p:txBody>
      </p:sp>
      <p:pic>
        <p:nvPicPr>
          <p:cNvPr id="145" name="Google Shape;145;p28"/>
          <p:cNvPicPr preferRelativeResize="0"/>
          <p:nvPr/>
        </p:nvPicPr>
        <p:blipFill rotWithShape="1">
          <a:blip r:embed="rId3">
            <a:alphaModFix/>
          </a:blip>
          <a:srcRect b="15016"/>
          <a:stretch/>
        </p:blipFill>
        <p:spPr>
          <a:xfrm>
            <a:off x="7434700" y="3574600"/>
            <a:ext cx="1709300" cy="15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8"/>
          <p:cNvPicPr preferRelativeResize="0"/>
          <p:nvPr/>
        </p:nvPicPr>
        <p:blipFill rotWithShape="1">
          <a:blip r:embed="rId4">
            <a:alphaModFix/>
          </a:blip>
          <a:srcRect b="5633"/>
          <a:stretch/>
        </p:blipFill>
        <p:spPr>
          <a:xfrm>
            <a:off x="0" y="3628500"/>
            <a:ext cx="2379000" cy="15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money were no object what kind of party would you throw?</a:t>
            </a:r>
            <a:endParaRPr/>
          </a:p>
        </p:txBody>
      </p:sp>
      <p:pic>
        <p:nvPicPr>
          <p:cNvPr id="152" name="Google Shape;15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138277">
            <a:off x="7387850" y="2770000"/>
            <a:ext cx="1271525" cy="12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In what era would you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like </a:t>
            </a:r>
            <a:r>
              <a:rPr lang="en" dirty="0"/>
              <a:t>to have grown up?</a:t>
            </a:r>
            <a:endParaRPr dirty="0"/>
          </a:p>
        </p:txBody>
      </p:sp>
      <p:pic>
        <p:nvPicPr>
          <p:cNvPr id="158" name="Google Shape;15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9423" y="3696950"/>
            <a:ext cx="814075" cy="1369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you were young what did you want to be when you grew up?</a:t>
            </a:r>
            <a:endParaRPr/>
          </a:p>
        </p:txBody>
      </p:sp>
      <p:pic>
        <p:nvPicPr>
          <p:cNvPr id="164" name="Google Shape;16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0923" y="3713550"/>
            <a:ext cx="2542150" cy="142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17299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Would you stop eating all junk food to live five years longer?</a:t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50"/>
            <a:ext cx="2637215" cy="184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Would you rather be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a </a:t>
            </a:r>
            <a:r>
              <a:rPr lang="en" dirty="0"/>
              <a:t>great musician, artist or athlete?</a:t>
            </a:r>
            <a:endParaRPr dirty="0"/>
          </a:p>
        </p:txBody>
      </p:sp>
      <p:pic>
        <p:nvPicPr>
          <p:cNvPr id="170" name="Google Shape;17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0125" y="3920975"/>
            <a:ext cx="1103175" cy="110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would you most like to do for someone else if you had the money and time?</a:t>
            </a:r>
            <a:endParaRPr/>
          </a:p>
        </p:txBody>
      </p:sp>
      <p:pic>
        <p:nvPicPr>
          <p:cNvPr id="176" name="Google Shape;17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860850"/>
            <a:ext cx="1125225" cy="113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would you try if you had no fear?</a:t>
            </a:r>
            <a:endParaRPr/>
          </a:p>
        </p:txBody>
      </p:sp>
      <p:pic>
        <p:nvPicPr>
          <p:cNvPr id="182" name="Google Shape;18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300" y="3873775"/>
            <a:ext cx="1128350" cy="1128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was your favorite </a:t>
            </a:r>
            <a:r>
              <a:rPr lang="en" dirty="0" smtClean="0"/>
              <a:t>game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 </a:t>
            </a:r>
            <a:r>
              <a:rPr lang="en" dirty="0"/>
              <a:t>to play as a child?</a:t>
            </a:r>
            <a:endParaRPr dirty="0"/>
          </a:p>
        </p:txBody>
      </p:sp>
      <p:pic>
        <p:nvPicPr>
          <p:cNvPr id="188" name="Google Shape;1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97450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Who’s the best teacher you’ve had?</a:t>
            </a:r>
            <a:endParaRPr/>
          </a:p>
        </p:txBody>
      </p:sp>
      <p:pic>
        <p:nvPicPr>
          <p:cNvPr id="194" name="Google Shape;1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0100" y="3920950"/>
            <a:ext cx="1166625" cy="116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design and build a room of your own what would it be like?</a:t>
            </a:r>
            <a:endParaRPr/>
          </a:p>
        </p:txBody>
      </p:sp>
      <p:pic>
        <p:nvPicPr>
          <p:cNvPr id="200" name="Google Shape;20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50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didn’t have to worry about money what would you do with your life?</a:t>
            </a:r>
            <a:endParaRPr/>
          </a:p>
        </p:txBody>
      </p:sp>
      <p:pic>
        <p:nvPicPr>
          <p:cNvPr id="206" name="Google Shape;20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875" y="3983900"/>
            <a:ext cx="1040249" cy="1040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one goal do you hope to accomplish this year?</a:t>
            </a:r>
            <a:endParaRPr/>
          </a:p>
        </p:txBody>
      </p:sp>
      <p:pic>
        <p:nvPicPr>
          <p:cNvPr id="212" name="Google Shape;21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84000" y="4183500"/>
            <a:ext cx="960000" cy="9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let the little things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get </a:t>
            </a:r>
            <a:r>
              <a:rPr lang="en" dirty="0"/>
              <a:t>in the way of the big things?</a:t>
            </a:r>
            <a:endParaRPr dirty="0"/>
          </a:p>
        </p:txBody>
      </p:sp>
      <p:pic>
        <p:nvPicPr>
          <p:cNvPr id="218" name="Google Shape;218;p40"/>
          <p:cNvPicPr preferRelativeResize="0"/>
          <p:nvPr/>
        </p:nvPicPr>
        <p:blipFill rotWithShape="1">
          <a:blip r:embed="rId3">
            <a:alphaModFix/>
          </a:blip>
          <a:srcRect b="9641"/>
          <a:stretch/>
        </p:blipFill>
        <p:spPr>
          <a:xfrm>
            <a:off x="7508277" y="3535475"/>
            <a:ext cx="1575250" cy="154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went on a volunteer vacation who would you most like to help?</a:t>
            </a:r>
            <a:endParaRPr/>
          </a:p>
        </p:txBody>
      </p:sp>
      <p:pic>
        <p:nvPicPr>
          <p:cNvPr id="224" name="Google Shape;224;p41"/>
          <p:cNvPicPr preferRelativeResize="0"/>
          <p:nvPr/>
        </p:nvPicPr>
        <p:blipFill rotWithShape="1">
          <a:blip r:embed="rId3">
            <a:alphaModFix/>
          </a:blip>
          <a:srcRect b="13224"/>
          <a:stretch/>
        </p:blipFill>
        <p:spPr>
          <a:xfrm>
            <a:off x="7780750" y="3865875"/>
            <a:ext cx="1363250" cy="1277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Who’s the funniest person alive?</a:t>
            </a: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975" y="3661600"/>
            <a:ext cx="1906624" cy="1429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>
            <a:spLocks noGrp="1"/>
          </p:cNvSpPr>
          <p:nvPr>
            <p:ph type="title"/>
          </p:nvPr>
        </p:nvSpPr>
        <p:spPr>
          <a:xfrm>
            <a:off x="311700" y="137990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do you think is the most inspirational person alive today?</a:t>
            </a:r>
            <a:endParaRPr/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6972" y="2699350"/>
            <a:ext cx="1630051" cy="244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told you how to ride a bike?</a:t>
            </a:r>
            <a:endParaRPr/>
          </a:p>
        </p:txBody>
      </p:sp>
      <p:pic>
        <p:nvPicPr>
          <p:cNvPr id="236" name="Google Shape;23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615" y="3702875"/>
            <a:ext cx="2158775" cy="144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 you possess any of the qualities of your astrological sign?</a:t>
            </a:r>
            <a:endParaRPr/>
          </a:p>
        </p:txBody>
      </p:sp>
      <p:pic>
        <p:nvPicPr>
          <p:cNvPr id="242" name="Google Shape;24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50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Would you rather visit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a </a:t>
            </a:r>
            <a:r>
              <a:rPr lang="en" dirty="0"/>
              <a:t>big city or the countryside?</a:t>
            </a:r>
            <a:endParaRPr dirty="0"/>
          </a:p>
        </p:txBody>
      </p:sp>
      <p:pic>
        <p:nvPicPr>
          <p:cNvPr id="248" name="Google Shape;248;p45"/>
          <p:cNvPicPr preferRelativeResize="0"/>
          <p:nvPr/>
        </p:nvPicPr>
        <p:blipFill rotWithShape="1">
          <a:blip r:embed="rId3">
            <a:alphaModFix/>
          </a:blip>
          <a:srcRect b="8450"/>
          <a:stretch/>
        </p:blipFill>
        <p:spPr>
          <a:xfrm>
            <a:off x="7297950" y="3453450"/>
            <a:ext cx="1846051" cy="169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your dream job?</a:t>
            </a:r>
            <a:endParaRPr/>
          </a:p>
        </p:txBody>
      </p:sp>
      <p:pic>
        <p:nvPicPr>
          <p:cNvPr id="254" name="Google Shape;254;p46"/>
          <p:cNvPicPr preferRelativeResize="0"/>
          <p:nvPr/>
        </p:nvPicPr>
        <p:blipFill rotWithShape="1">
          <a:blip r:embed="rId3">
            <a:alphaModFix/>
          </a:blip>
          <a:srcRect b="10241"/>
          <a:stretch/>
        </p:blipFill>
        <p:spPr>
          <a:xfrm>
            <a:off x="7494450" y="3486475"/>
            <a:ext cx="1649551" cy="165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knew that you were going to inherit a fortune how would your plans for the future change?</a:t>
            </a:r>
            <a:endParaRPr/>
          </a:p>
        </p:txBody>
      </p:sp>
      <p:pic>
        <p:nvPicPr>
          <p:cNvPr id="260" name="Google Shape;26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4638" y="4010775"/>
            <a:ext cx="1614725" cy="113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 of your personality traits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would </a:t>
            </a:r>
            <a:r>
              <a:rPr lang="en" dirty="0"/>
              <a:t>you like to change?</a:t>
            </a:r>
            <a:endParaRPr dirty="0"/>
          </a:p>
        </p:txBody>
      </p:sp>
      <p:pic>
        <p:nvPicPr>
          <p:cNvPr id="266" name="Google Shape;26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50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dream your life will be like in ten years?</a:t>
            </a:r>
            <a:endParaRPr/>
          </a:p>
        </p:txBody>
      </p:sp>
      <p:pic>
        <p:nvPicPr>
          <p:cNvPr id="272" name="Google Shape;27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50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5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would you choose to live if you had to leave your country?</a:t>
            </a:r>
            <a:endParaRPr/>
          </a:p>
        </p:txBody>
      </p:sp>
      <p:pic>
        <p:nvPicPr>
          <p:cNvPr id="278" name="Google Shape;27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50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5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your proudest accomplishment?</a:t>
            </a:r>
            <a:endParaRPr/>
          </a:p>
        </p:txBody>
      </p:sp>
      <p:pic>
        <p:nvPicPr>
          <p:cNvPr id="284" name="Google Shape;28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8325" y="3297450"/>
            <a:ext cx="2944889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157525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on your bucket list?</a:t>
            </a: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1050" y="2150850"/>
            <a:ext cx="753875" cy="75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a house a home?</a:t>
            </a:r>
            <a:endParaRPr/>
          </a:p>
        </p:txBody>
      </p:sp>
      <p:pic>
        <p:nvPicPr>
          <p:cNvPr id="290" name="Google Shape;290;p52"/>
          <p:cNvPicPr preferRelativeResize="0"/>
          <p:nvPr/>
        </p:nvPicPr>
        <p:blipFill rotWithShape="1">
          <a:blip r:embed="rId3">
            <a:alphaModFix/>
          </a:blip>
          <a:srcRect b="9543"/>
          <a:stretch/>
        </p:blipFill>
        <p:spPr>
          <a:xfrm>
            <a:off x="3187463" y="3473675"/>
            <a:ext cx="2769075" cy="16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fashion trend you followed was very cool then but now looks ridiculous?</a:t>
            </a:r>
            <a:endParaRPr/>
          </a:p>
        </p:txBody>
      </p:sp>
      <p:pic>
        <p:nvPicPr>
          <p:cNvPr id="296" name="Google Shape;29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64375" y="3297450"/>
            <a:ext cx="221526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5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your favorite childhood meal?</a:t>
            </a:r>
            <a:endParaRPr/>
          </a:p>
        </p:txBody>
      </p:sp>
      <p:pic>
        <p:nvPicPr>
          <p:cNvPr id="302" name="Google Shape;30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6175" y="3371850"/>
            <a:ext cx="1771650" cy="177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5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Have you ever had an experience that led you to believe in angels or ghosts?</a:t>
            </a:r>
            <a:endParaRPr/>
          </a:p>
        </p:txBody>
      </p:sp>
      <p:pic>
        <p:nvPicPr>
          <p:cNvPr id="308" name="Google Shape;30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1600" y="3662700"/>
            <a:ext cx="1480800" cy="148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5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do something dangerous just once with no risk what would you do?</a:t>
            </a:r>
            <a:endParaRPr/>
          </a:p>
        </p:txBody>
      </p:sp>
      <p:pic>
        <p:nvPicPr>
          <p:cNvPr id="314" name="Google Shape;314;p56"/>
          <p:cNvPicPr preferRelativeResize="0"/>
          <p:nvPr/>
        </p:nvPicPr>
        <p:blipFill rotWithShape="1">
          <a:blip r:embed="rId3">
            <a:alphaModFix/>
          </a:blip>
          <a:srcRect b="7209"/>
          <a:stretch/>
        </p:blipFill>
        <p:spPr>
          <a:xfrm>
            <a:off x="3994975" y="3987025"/>
            <a:ext cx="1154050" cy="1156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If you could master one </a:t>
            </a:r>
            <a:r>
              <a:rPr lang="en" dirty="0" smtClean="0"/>
              <a:t>instrument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 </a:t>
            </a:r>
            <a:r>
              <a:rPr lang="en" dirty="0"/>
              <a:t>which would it be?</a:t>
            </a:r>
            <a:endParaRPr dirty="0"/>
          </a:p>
        </p:txBody>
      </p:sp>
      <p:pic>
        <p:nvPicPr>
          <p:cNvPr id="320" name="Google Shape;32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1300" y="3297450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5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have front row tickets to any concert who would you like to see?</a:t>
            </a:r>
            <a:endParaRPr/>
          </a:p>
        </p:txBody>
      </p:sp>
      <p:pic>
        <p:nvPicPr>
          <p:cNvPr id="326" name="Google Shape;326;p58"/>
          <p:cNvPicPr preferRelativeResize="0"/>
          <p:nvPr/>
        </p:nvPicPr>
        <p:blipFill rotWithShape="1">
          <a:blip r:embed="rId3">
            <a:alphaModFix/>
          </a:blip>
          <a:srcRect b="8450"/>
          <a:stretch/>
        </p:blipFill>
        <p:spPr>
          <a:xfrm>
            <a:off x="3717350" y="3453450"/>
            <a:ext cx="1709300" cy="169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5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be brilliant in one subject which would you choose?</a:t>
            </a:r>
            <a:endParaRPr/>
          </a:p>
        </p:txBody>
      </p:sp>
      <p:pic>
        <p:nvPicPr>
          <p:cNvPr id="332" name="Google Shape;33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1050" y="3875100"/>
            <a:ext cx="1268400" cy="126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historical time period would you most like to visit?</a:t>
            </a:r>
            <a:endParaRPr/>
          </a:p>
        </p:txBody>
      </p:sp>
      <p:pic>
        <p:nvPicPr>
          <p:cNvPr id="338" name="Google Shape;33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69975" y="4031125"/>
            <a:ext cx="1004050" cy="100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6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 book dramatically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influenced </a:t>
            </a:r>
            <a:r>
              <a:rPr lang="en" dirty="0"/>
              <a:t>your life?</a:t>
            </a:r>
            <a:endParaRPr dirty="0"/>
          </a:p>
        </p:txBody>
      </p:sp>
      <p:pic>
        <p:nvPicPr>
          <p:cNvPr id="344" name="Google Shape;3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6680" y="2671342"/>
            <a:ext cx="465725" cy="46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fabulously impractical car would you like to own?</a:t>
            </a: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188" y="3708550"/>
            <a:ext cx="1337625" cy="133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6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Which celebrity do people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say </a:t>
            </a:r>
            <a:r>
              <a:rPr lang="en" dirty="0"/>
              <a:t>you resemble?</a:t>
            </a:r>
            <a:endParaRPr dirty="0"/>
          </a:p>
        </p:txBody>
      </p:sp>
      <p:pic>
        <p:nvPicPr>
          <p:cNvPr id="350" name="Google Shape;35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27473" y="3766350"/>
            <a:ext cx="1289050" cy="132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6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have any view from your back porch what would it be?</a:t>
            </a:r>
            <a:endParaRPr/>
          </a:p>
        </p:txBody>
      </p:sp>
      <p:pic>
        <p:nvPicPr>
          <p:cNvPr id="356" name="Google Shape;35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812" y="3807125"/>
            <a:ext cx="1336375" cy="133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you tend to live in the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past</a:t>
            </a:r>
            <a:r>
              <a:rPr lang="en" dirty="0"/>
              <a:t>, present or future?</a:t>
            </a:r>
            <a:endParaRPr dirty="0"/>
          </a:p>
        </p:txBody>
      </p:sp>
      <p:pic>
        <p:nvPicPr>
          <p:cNvPr id="362" name="Google Shape;362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7675" y="3749950"/>
            <a:ext cx="1968650" cy="139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6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your favorite fast food meal?</a:t>
            </a:r>
            <a:endParaRPr/>
          </a:p>
        </p:txBody>
      </p:sp>
      <p:pic>
        <p:nvPicPr>
          <p:cNvPr id="368" name="Google Shape;36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17275" y="3434050"/>
            <a:ext cx="1709450" cy="170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6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the most beautiful place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you </a:t>
            </a:r>
            <a:r>
              <a:rPr lang="en" dirty="0"/>
              <a:t>have ever seen?</a:t>
            </a:r>
            <a:endParaRPr dirty="0"/>
          </a:p>
        </p:txBody>
      </p:sp>
      <p:pic>
        <p:nvPicPr>
          <p:cNvPr id="374" name="Google Shape;37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275" y="3938050"/>
            <a:ext cx="1205450" cy="120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6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spend the weekend in any city which would you choose?</a:t>
            </a:r>
            <a:endParaRPr/>
          </a:p>
        </p:txBody>
      </p:sp>
      <p:pic>
        <p:nvPicPr>
          <p:cNvPr id="380" name="Google Shape;380;p67"/>
          <p:cNvPicPr preferRelativeResize="0"/>
          <p:nvPr/>
        </p:nvPicPr>
        <p:blipFill rotWithShape="1">
          <a:blip r:embed="rId3">
            <a:alphaModFix/>
          </a:blip>
          <a:srcRect b="12303"/>
          <a:stretch/>
        </p:blipFill>
        <p:spPr>
          <a:xfrm>
            <a:off x="3432400" y="3730550"/>
            <a:ext cx="2279199" cy="1412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had five more years to live would you change anything about your life?</a:t>
            </a:r>
            <a:endParaRPr/>
          </a:p>
        </p:txBody>
      </p:sp>
      <p:pic>
        <p:nvPicPr>
          <p:cNvPr id="386" name="Google Shape;386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35433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6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most admire about your parents?</a:t>
            </a:r>
            <a:endParaRPr/>
          </a:p>
        </p:txBody>
      </p:sp>
      <p:pic>
        <p:nvPicPr>
          <p:cNvPr id="392" name="Google Shape;392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9138" y="3717775"/>
            <a:ext cx="1425725" cy="142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70"/>
          <p:cNvSpPr txBox="1">
            <a:spLocks noGrp="1"/>
          </p:cNvSpPr>
          <p:nvPr>
            <p:ph type="title"/>
          </p:nvPr>
        </p:nvSpPr>
        <p:spPr>
          <a:xfrm>
            <a:off x="980225" y="2150850"/>
            <a:ext cx="7565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the most beautiful drive you have taken?</a:t>
            </a:r>
            <a:endParaRPr/>
          </a:p>
        </p:txBody>
      </p:sp>
      <p:pic>
        <p:nvPicPr>
          <p:cNvPr id="398" name="Google Shape;39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1363" y="3873775"/>
            <a:ext cx="1183425" cy="118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needed to change your name what would you choose?</a:t>
            </a:r>
            <a:endParaRPr/>
          </a:p>
        </p:txBody>
      </p:sp>
      <p:pic>
        <p:nvPicPr>
          <p:cNvPr id="404" name="Google Shape;404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6200" y="3976025"/>
            <a:ext cx="1070150" cy="10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three adjectives would your family use to describe you?</a:t>
            </a: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3825" y="3704275"/>
            <a:ext cx="1963275" cy="130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changes have you made to reduce your impact on the environment?</a:t>
            </a:r>
            <a:endParaRPr/>
          </a:p>
        </p:txBody>
      </p:sp>
      <p:pic>
        <p:nvPicPr>
          <p:cNvPr id="410" name="Google Shape;410;p72"/>
          <p:cNvPicPr preferRelativeResize="0"/>
          <p:nvPr/>
        </p:nvPicPr>
        <p:blipFill rotWithShape="1">
          <a:blip r:embed="rId3">
            <a:alphaModFix/>
          </a:blip>
          <a:srcRect b="8450"/>
          <a:stretch/>
        </p:blipFill>
        <p:spPr>
          <a:xfrm>
            <a:off x="7434700" y="3453450"/>
            <a:ext cx="1709300" cy="1690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73"/>
          <p:cNvSpPr txBox="1">
            <a:spLocks noGrp="1"/>
          </p:cNvSpPr>
          <p:nvPr>
            <p:ph type="title"/>
          </p:nvPr>
        </p:nvSpPr>
        <p:spPr>
          <a:xfrm>
            <a:off x="355775" y="18975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complain about more than anything else?</a:t>
            </a:r>
            <a:endParaRPr/>
          </a:p>
        </p:txBody>
      </p:sp>
      <p:pic>
        <p:nvPicPr>
          <p:cNvPr id="416" name="Google Shape;416;p73"/>
          <p:cNvPicPr preferRelativeResize="0"/>
          <p:nvPr/>
        </p:nvPicPr>
        <p:blipFill rotWithShape="1">
          <a:blip r:embed="rId3">
            <a:alphaModFix/>
          </a:blip>
          <a:srcRect b="24834"/>
          <a:stretch/>
        </p:blipFill>
        <p:spPr>
          <a:xfrm>
            <a:off x="3424804" y="3746525"/>
            <a:ext cx="2168674" cy="122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93300" y="3337175"/>
            <a:ext cx="1125225" cy="112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your simple pleasures?</a:t>
            </a:r>
            <a:endParaRPr/>
          </a:p>
        </p:txBody>
      </p:sp>
      <p:pic>
        <p:nvPicPr>
          <p:cNvPr id="423" name="Google Shape;423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975" y="3297450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7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the best vacation you ever took?</a:t>
            </a:r>
            <a:endParaRPr/>
          </a:p>
        </p:txBody>
      </p:sp>
      <p:pic>
        <p:nvPicPr>
          <p:cNvPr id="429" name="Google Shape;429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1300" y="3297450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7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your favorite dessert?</a:t>
            </a:r>
            <a:endParaRPr/>
          </a:p>
        </p:txBody>
      </p:sp>
      <p:pic>
        <p:nvPicPr>
          <p:cNvPr id="435" name="Google Shape;435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663" y="3538825"/>
            <a:ext cx="1604675" cy="160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7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give all human beings one virtue which would you choose?</a:t>
            </a:r>
            <a:endParaRPr/>
          </a:p>
        </p:txBody>
      </p:sp>
      <p:pic>
        <p:nvPicPr>
          <p:cNvPr id="441" name="Google Shape;441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45050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Which historical sporting event would you like to witness?</a:t>
            </a:r>
            <a:endParaRPr/>
          </a:p>
        </p:txBody>
      </p:sp>
      <p:pic>
        <p:nvPicPr>
          <p:cNvPr id="447" name="Google Shape;44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5675" y="3730575"/>
            <a:ext cx="1304575" cy="130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79"/>
          <p:cNvPicPr preferRelativeResize="0"/>
          <p:nvPr/>
        </p:nvPicPr>
        <p:blipFill rotWithShape="1">
          <a:blip r:embed="rId3">
            <a:alphaModFix/>
          </a:blip>
          <a:srcRect b="30405"/>
          <a:stretch/>
        </p:blipFill>
        <p:spPr>
          <a:xfrm>
            <a:off x="1525375" y="1963125"/>
            <a:ext cx="6093250" cy="3180375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7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Would you rather age forward or backwards from this point?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think is the ideal age?</a:t>
            </a:r>
            <a:endParaRPr/>
          </a:p>
        </p:txBody>
      </p:sp>
      <p:pic>
        <p:nvPicPr>
          <p:cNvPr id="459" name="Google Shape;45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375" y="3352800"/>
            <a:ext cx="2552700" cy="179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81"/>
          <p:cNvSpPr txBox="1">
            <a:spLocks noGrp="1"/>
          </p:cNvSpPr>
          <p:nvPr>
            <p:ph type="title"/>
          </p:nvPr>
        </p:nvSpPr>
        <p:spPr>
          <a:xfrm>
            <a:off x="0" y="2045000"/>
            <a:ext cx="914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would you like to spend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your elderly years?</a:t>
            </a:r>
            <a:endParaRPr/>
          </a:p>
        </p:txBody>
      </p:sp>
      <p:pic>
        <p:nvPicPr>
          <p:cNvPr id="465" name="Google Shape;465;p81"/>
          <p:cNvPicPr preferRelativeResize="0"/>
          <p:nvPr/>
        </p:nvPicPr>
        <p:blipFill rotWithShape="1">
          <a:blip r:embed="rId3">
            <a:alphaModFix/>
          </a:blip>
          <a:srcRect b="14456"/>
          <a:stretch/>
        </p:blipFill>
        <p:spPr>
          <a:xfrm>
            <a:off x="3372750" y="3091800"/>
            <a:ext cx="2398500" cy="2051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work as an assistant to anyone for a year who would you choose?</a:t>
            </a: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124" y="3920949"/>
            <a:ext cx="1103174" cy="110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8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love about your hometown?</a:t>
            </a:r>
            <a:endParaRPr/>
          </a:p>
        </p:txBody>
      </p:sp>
      <p:pic>
        <p:nvPicPr>
          <p:cNvPr id="471" name="Google Shape;471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00625" y="3156075"/>
            <a:ext cx="1846051" cy="184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83"/>
          <p:cNvSpPr txBox="1">
            <a:spLocks noGrp="1"/>
          </p:cNvSpPr>
          <p:nvPr>
            <p:ph type="title"/>
          </p:nvPr>
        </p:nvSpPr>
        <p:spPr>
          <a:xfrm>
            <a:off x="311700" y="1398775"/>
            <a:ext cx="8520600" cy="13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When you are down 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you feel better?</a:t>
            </a:r>
            <a:endParaRPr/>
          </a:p>
        </p:txBody>
      </p:sp>
      <p:pic>
        <p:nvPicPr>
          <p:cNvPr id="477" name="Google Shape;477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3775" y="3067050"/>
            <a:ext cx="2076450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will our culture change in the next 100 years?</a:t>
            </a:r>
            <a:endParaRPr/>
          </a:p>
        </p:txBody>
      </p:sp>
      <p:pic>
        <p:nvPicPr>
          <p:cNvPr id="483" name="Google Shape;48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6400" y="3101000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5"/>
          <p:cNvSpPr txBox="1">
            <a:spLocks noGrp="1"/>
          </p:cNvSpPr>
          <p:nvPr>
            <p:ph type="title"/>
          </p:nvPr>
        </p:nvSpPr>
        <p:spPr>
          <a:xfrm>
            <a:off x="245600" y="1809425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would you most like to travel?</a:t>
            </a:r>
            <a:endParaRPr/>
          </a:p>
        </p:txBody>
      </p:sp>
      <p:pic>
        <p:nvPicPr>
          <p:cNvPr id="489" name="Google Shape;489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5200" y="3200125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8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be any athlete for a single game who would you choose?</a:t>
            </a:r>
            <a:endParaRPr/>
          </a:p>
        </p:txBody>
      </p:sp>
      <p:pic>
        <p:nvPicPr>
          <p:cNvPr id="495" name="Google Shape;495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2500" y="3297450"/>
            <a:ext cx="3230588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87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would you most like to </a:t>
            </a:r>
            <a:r>
              <a:rPr lang="en" dirty="0" smtClean="0"/>
              <a:t>learn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 </a:t>
            </a:r>
            <a:r>
              <a:rPr lang="en" dirty="0"/>
              <a:t>how to do on a computer ?</a:t>
            </a:r>
            <a:endParaRPr dirty="0"/>
          </a:p>
        </p:txBody>
      </p:sp>
      <p:pic>
        <p:nvPicPr>
          <p:cNvPr id="501" name="Google Shape;501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1300" y="3297450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8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pets have you had in your life?</a:t>
            </a:r>
            <a:endParaRPr/>
          </a:p>
        </p:txBody>
      </p:sp>
      <p:pic>
        <p:nvPicPr>
          <p:cNvPr id="507" name="Google Shape;50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8975" y="3297450"/>
            <a:ext cx="184605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8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you could appear on any game show which would you choose?</a:t>
            </a:r>
            <a:endParaRPr/>
          </a:p>
        </p:txBody>
      </p:sp>
      <p:pic>
        <p:nvPicPr>
          <p:cNvPr id="513" name="Google Shape;51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325" y="3297450"/>
            <a:ext cx="3261355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your opinion what are the seven wonders of the world?</a:t>
            </a:r>
            <a:endParaRPr/>
          </a:p>
        </p:txBody>
      </p:sp>
      <p:pic>
        <p:nvPicPr>
          <p:cNvPr id="519" name="Google Shape;519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6700" y="3089975"/>
            <a:ext cx="3230588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9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What’s the most amazing weather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you </a:t>
            </a:r>
            <a:r>
              <a:rPr lang="en" dirty="0"/>
              <a:t>have ever seen?</a:t>
            </a:r>
            <a:endParaRPr dirty="0"/>
          </a:p>
        </p:txBody>
      </p:sp>
      <p:pic>
        <p:nvPicPr>
          <p:cNvPr id="525" name="Google Shape;525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was the best sitcom ever?</a:t>
            </a:r>
            <a:endParaRPr/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200" y="3642475"/>
            <a:ext cx="1315575" cy="131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92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What have you lost </a:t>
            </a:r>
            <a:r>
              <a:rPr lang="en" dirty="0" smtClean="0"/>
              <a:t>that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" dirty="0" smtClean="0"/>
              <a:t> </a:t>
            </a:r>
            <a:r>
              <a:rPr lang="en" dirty="0"/>
              <a:t>you would like to find?</a:t>
            </a:r>
            <a:endParaRPr dirty="0"/>
          </a:p>
        </p:txBody>
      </p:sp>
      <p:pic>
        <p:nvPicPr>
          <p:cNvPr id="531" name="Google Shape;531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1300" y="3134025"/>
            <a:ext cx="24614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70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you miss about childhood?</a:t>
            </a:r>
            <a:endParaRPr/>
          </a:p>
        </p:txBody>
      </p:sp>
      <p:pic>
        <p:nvPicPr>
          <p:cNvPr id="103" name="Google Shape;103;p21"/>
          <p:cNvPicPr preferRelativeResize="0"/>
          <p:nvPr/>
        </p:nvPicPr>
        <p:blipFill rotWithShape="1">
          <a:blip r:embed="rId3">
            <a:alphaModFix/>
          </a:blip>
          <a:srcRect b="18293"/>
          <a:stretch/>
        </p:blipFill>
        <p:spPr>
          <a:xfrm>
            <a:off x="3076575" y="3765975"/>
            <a:ext cx="2990850" cy="137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809</Words>
  <Application>Microsoft Macintosh PowerPoint</Application>
  <PresentationFormat>On-screen Show (16:9)</PresentationFormat>
  <Paragraphs>83</Paragraphs>
  <Slides>81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Arial</vt:lpstr>
      <vt:lpstr>Simple Light</vt:lpstr>
      <vt:lpstr>Table Topics</vt:lpstr>
      <vt:lpstr>Would you stop eating all junk food to live five years longer?</vt:lpstr>
      <vt:lpstr>Who’s the funniest person alive?</vt:lpstr>
      <vt:lpstr>What’s on your bucket list?</vt:lpstr>
      <vt:lpstr>Which fabulously impractical car would you like to own?</vt:lpstr>
      <vt:lpstr>What three adjectives would your family use to describe you?</vt:lpstr>
      <vt:lpstr>If you could work as an assistant to anyone for a year who would you choose?</vt:lpstr>
      <vt:lpstr>What was the best sitcom ever?</vt:lpstr>
      <vt:lpstr>What do you miss about childhood?</vt:lpstr>
      <vt:lpstr>In which activity would you like a lesson from a friend?</vt:lpstr>
      <vt:lpstr>Do you have any superstitions?</vt:lpstr>
      <vt:lpstr>Would you be likely to survive in wilderness?</vt:lpstr>
      <vt:lpstr>What obligation do you believe you have to your country?</vt:lpstr>
      <vt:lpstr>If you got a tattoo what would  you get and where would you put it?</vt:lpstr>
      <vt:lpstr>Which sports team has the best mascot?</vt:lpstr>
      <vt:lpstr>If you knew you wouldn’t get hurt would you rather skydive or view sharks from an  underwater cage?</vt:lpstr>
      <vt:lpstr>If money were no object what kind of party would you throw?</vt:lpstr>
      <vt:lpstr>In what era would you  like to have grown up?</vt:lpstr>
      <vt:lpstr>When you were young what did you want to be when you grew up?</vt:lpstr>
      <vt:lpstr>Would you rather be  a great musician, artist or athlete?</vt:lpstr>
      <vt:lpstr>What would you most like to do for someone else if you had the money and time?</vt:lpstr>
      <vt:lpstr>What would you try if you had no fear?</vt:lpstr>
      <vt:lpstr>What was your favorite game  to play as a child?</vt:lpstr>
      <vt:lpstr>Who’s the best teacher you’ve had?</vt:lpstr>
      <vt:lpstr>If you could design and build a room of your own what would it be like?</vt:lpstr>
      <vt:lpstr>If you didn’t have to worry about money what would you do with your life?</vt:lpstr>
      <vt:lpstr>What one goal do you hope to accomplish this year?</vt:lpstr>
      <vt:lpstr>Do you let the little things  get in the way of the big things?</vt:lpstr>
      <vt:lpstr>If you went on a volunteer vacation who would you most like to help?</vt:lpstr>
      <vt:lpstr>Who do you think is the most inspirational person alive today?</vt:lpstr>
      <vt:lpstr>Who told you how to ride a bike?</vt:lpstr>
      <vt:lpstr>Do you possess any of the qualities of your astrological sign?</vt:lpstr>
      <vt:lpstr>Would you rather visit  a big city or the countryside?</vt:lpstr>
      <vt:lpstr>What’s your dream job?</vt:lpstr>
      <vt:lpstr>If you knew that you were going to inherit a fortune how would your plans for the future change?</vt:lpstr>
      <vt:lpstr>Which of your personality traits  would you like to change?</vt:lpstr>
      <vt:lpstr>What do you dream your life will be like in ten years?</vt:lpstr>
      <vt:lpstr>Where would you choose to live if you had to leave your country?</vt:lpstr>
      <vt:lpstr>What’s your proudest accomplishment?</vt:lpstr>
      <vt:lpstr>What makes a house a home?</vt:lpstr>
      <vt:lpstr>What fashion trend you followed was very cool then but now looks ridiculous?</vt:lpstr>
      <vt:lpstr>What was your favorite childhood meal?</vt:lpstr>
      <vt:lpstr>Have you ever had an experience that led you to believe in angels or ghosts?</vt:lpstr>
      <vt:lpstr>If you could do something dangerous just once with no risk what would you do?</vt:lpstr>
      <vt:lpstr>If you could master one instrument  which would it be?</vt:lpstr>
      <vt:lpstr>If you could have front row tickets to any concert who would you like to see?</vt:lpstr>
      <vt:lpstr>If you could be brilliant in one subject which would you choose?</vt:lpstr>
      <vt:lpstr>Which historical time period would you most like to visit?</vt:lpstr>
      <vt:lpstr>Which book dramatically  influenced your life?</vt:lpstr>
      <vt:lpstr>Which celebrity do people  say you resemble?</vt:lpstr>
      <vt:lpstr>If you could have any view from your back porch what would it be?</vt:lpstr>
      <vt:lpstr>Do you tend to live in the  past, present or future?</vt:lpstr>
      <vt:lpstr>What’s your favorite fast food meal?</vt:lpstr>
      <vt:lpstr>What’s the most beautiful place  you have ever seen?</vt:lpstr>
      <vt:lpstr>If you could spend the weekend in any city which would you choose?</vt:lpstr>
      <vt:lpstr>If you had five more years to live would you change anything about your life?</vt:lpstr>
      <vt:lpstr>What do you most admire about your parents?</vt:lpstr>
      <vt:lpstr>What’s the most beautiful drive you have taken?</vt:lpstr>
      <vt:lpstr>If you needed to change your name what would you choose?</vt:lpstr>
      <vt:lpstr>What changes have you made to reduce your impact on the environment?</vt:lpstr>
      <vt:lpstr>What do you complain about more than anything else?</vt:lpstr>
      <vt:lpstr>What are your simple pleasures?</vt:lpstr>
      <vt:lpstr>What was the best vacation you ever took?</vt:lpstr>
      <vt:lpstr>What’s your favorite dessert?</vt:lpstr>
      <vt:lpstr>If you could give all human beings one virtue which would you choose?</vt:lpstr>
      <vt:lpstr>Which historical sporting event would you like to witness?</vt:lpstr>
      <vt:lpstr>Would you rather age forward or backwards from this point?</vt:lpstr>
      <vt:lpstr>What do you think is the ideal age?</vt:lpstr>
      <vt:lpstr>How would you like to spend  your elderly years?</vt:lpstr>
      <vt:lpstr>What do you love about your hometown?</vt:lpstr>
      <vt:lpstr>When you are down  what makes you feel better?</vt:lpstr>
      <vt:lpstr>How will our culture change in the next 100 years?</vt:lpstr>
      <vt:lpstr>Where would you most like to travel?</vt:lpstr>
      <vt:lpstr>If you could be any athlete for a single game who would you choose?</vt:lpstr>
      <vt:lpstr>What would you most like to learn  how to do on a computer ?</vt:lpstr>
      <vt:lpstr>What pets have you had in your life?</vt:lpstr>
      <vt:lpstr>If you could appear on any game show which would you choose?</vt:lpstr>
      <vt:lpstr>In your opinion what are the seven wonders of the world?</vt:lpstr>
      <vt:lpstr>What’s the most amazing weather  you have ever seen?</vt:lpstr>
      <vt:lpstr>What have you lost that  you would like to find?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Table Topics</dc:title>
  <cp:lastModifiedBy>Microsoft Office User</cp:lastModifiedBy>
  <cp:revision>1</cp:revision>
  <dcterms:modified xsi:type="dcterms:W3CDTF">2018-10-06T05:14:47Z</dcterms:modified>
</cp:coreProperties>
</file>