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0"/>
  </p:notesMasterIdLst>
  <p:sldIdLst>
    <p:sldId id="259" r:id="rId2"/>
    <p:sldId id="261" r:id="rId3"/>
    <p:sldId id="273" r:id="rId4"/>
    <p:sldId id="263" r:id="rId5"/>
    <p:sldId id="283" r:id="rId6"/>
    <p:sldId id="284" r:id="rId7"/>
    <p:sldId id="285" r:id="rId8"/>
    <p:sldId id="385" r:id="rId9"/>
    <p:sldId id="286" r:id="rId10"/>
    <p:sldId id="267" r:id="rId11"/>
    <p:sldId id="269" r:id="rId12"/>
    <p:sldId id="271" r:id="rId13"/>
    <p:sldId id="287" r:id="rId14"/>
    <p:sldId id="288" r:id="rId15"/>
    <p:sldId id="429" r:id="rId16"/>
    <p:sldId id="291" r:id="rId17"/>
    <p:sldId id="298" r:id="rId18"/>
    <p:sldId id="394" r:id="rId19"/>
    <p:sldId id="382" r:id="rId20"/>
    <p:sldId id="296" r:id="rId21"/>
    <p:sldId id="300" r:id="rId22"/>
    <p:sldId id="306" r:id="rId23"/>
    <p:sldId id="308" r:id="rId24"/>
    <p:sldId id="310" r:id="rId25"/>
    <p:sldId id="315" r:id="rId26"/>
    <p:sldId id="316" r:id="rId27"/>
    <p:sldId id="317" r:id="rId28"/>
    <p:sldId id="430" r:id="rId29"/>
    <p:sldId id="312" r:id="rId30"/>
    <p:sldId id="314" r:id="rId31"/>
    <p:sldId id="343" r:id="rId32"/>
    <p:sldId id="431" r:id="rId33"/>
    <p:sldId id="392" r:id="rId34"/>
    <p:sldId id="346" r:id="rId35"/>
    <p:sldId id="345" r:id="rId36"/>
    <p:sldId id="389" r:id="rId37"/>
    <p:sldId id="368" r:id="rId38"/>
    <p:sldId id="369" r:id="rId39"/>
    <p:sldId id="448" r:id="rId40"/>
    <p:sldId id="401" r:id="rId41"/>
    <p:sldId id="409" r:id="rId42"/>
    <p:sldId id="407" r:id="rId43"/>
    <p:sldId id="347" r:id="rId44"/>
    <p:sldId id="348" r:id="rId45"/>
    <p:sldId id="404" r:id="rId46"/>
    <p:sldId id="350" r:id="rId47"/>
    <p:sldId id="351" r:id="rId48"/>
    <p:sldId id="353" r:id="rId49"/>
    <p:sldId id="352" r:id="rId50"/>
    <p:sldId id="399" r:id="rId51"/>
    <p:sldId id="397" r:id="rId52"/>
    <p:sldId id="354" r:id="rId53"/>
    <p:sldId id="355" r:id="rId54"/>
    <p:sldId id="356" r:id="rId55"/>
    <p:sldId id="413" r:id="rId56"/>
    <p:sldId id="415" r:id="rId57"/>
    <p:sldId id="357" r:id="rId58"/>
    <p:sldId id="420" r:id="rId59"/>
    <p:sldId id="421" r:id="rId60"/>
    <p:sldId id="422" r:id="rId61"/>
    <p:sldId id="423" r:id="rId62"/>
    <p:sldId id="358" r:id="rId63"/>
    <p:sldId id="360" r:id="rId64"/>
    <p:sldId id="390" r:id="rId65"/>
    <p:sldId id="362" r:id="rId66"/>
    <p:sldId id="447" r:id="rId67"/>
    <p:sldId id="364" r:id="rId68"/>
    <p:sldId id="372" r:id="rId69"/>
    <p:sldId id="373" r:id="rId70"/>
    <p:sldId id="374" r:id="rId71"/>
    <p:sldId id="375" r:id="rId72"/>
    <p:sldId id="433" r:id="rId73"/>
    <p:sldId id="436" r:id="rId74"/>
    <p:sldId id="378" r:id="rId75"/>
    <p:sldId id="320" r:id="rId76"/>
    <p:sldId id="450" r:id="rId77"/>
    <p:sldId id="379" r:id="rId78"/>
    <p:sldId id="434" r:id="rId79"/>
    <p:sldId id="437" r:id="rId80"/>
    <p:sldId id="439" r:id="rId81"/>
    <p:sldId id="438" r:id="rId82"/>
    <p:sldId id="440" r:id="rId83"/>
    <p:sldId id="442" r:id="rId84"/>
    <p:sldId id="441" r:id="rId85"/>
    <p:sldId id="443" r:id="rId86"/>
    <p:sldId id="444" r:id="rId87"/>
    <p:sldId id="445" r:id="rId88"/>
    <p:sldId id="446" r:id="rId8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BC8"/>
    <a:srgbClr val="4472C4"/>
    <a:srgbClr val="D8D8D8"/>
    <a:srgbClr val="E0E0E0"/>
    <a:srgbClr val="E5E5E5"/>
    <a:srgbClr val="7C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3"/>
    <p:restoredTop sz="94733"/>
  </p:normalViewPr>
  <p:slideViewPr>
    <p:cSldViewPr snapToGrid="0">
      <p:cViewPr varScale="1">
        <p:scale>
          <a:sx n="107" d="100"/>
          <a:sy n="107" d="100"/>
        </p:scale>
        <p:origin x="1032" y="16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microsoft.com/office/2016/11/relationships/changesInfo" Target="changesInfos/changesInfo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Çağatay Kerem Dönmez" userId="2d124b3db624758d" providerId="LiveId" clId="{638F77C3-EFB1-453A-AB55-EC8DD19EB043}"/>
    <pc:docChg chg="undo redo custSel addSld delSld modSld">
      <pc:chgData name="Çağatay Kerem Dönmez" userId="2d124b3db624758d" providerId="LiveId" clId="{638F77C3-EFB1-453A-AB55-EC8DD19EB043}" dt="2026-07-03T15:47:09.390" v="1557"/>
      <pc:docMkLst>
        <pc:docMk/>
      </pc:docMkLst>
      <pc:sldChg chg="modSp mod">
        <pc:chgData name="Çağatay Kerem Dönmez" userId="2d124b3db624758d" providerId="LiveId" clId="{638F77C3-EFB1-453A-AB55-EC8DD19EB043}" dt="2026-07-03T14:17:22.574" v="1279" actId="1076"/>
        <pc:sldMkLst>
          <pc:docMk/>
          <pc:sldMk cId="2402114599" sldId="259"/>
        </pc:sldMkLst>
        <pc:picChg chg="mod">
          <ac:chgData name="Çağatay Kerem Dönmez" userId="2d124b3db624758d" providerId="LiveId" clId="{638F77C3-EFB1-453A-AB55-EC8DD19EB043}" dt="2026-07-03T14:17:22.574" v="1279" actId="1076"/>
          <ac:picMkLst>
            <pc:docMk/>
            <pc:sldMk cId="2402114599" sldId="259"/>
            <ac:picMk id="4" creationId="{51D22F98-5604-6B49-86FA-AF856F23F825}"/>
          </ac:picMkLst>
        </pc:picChg>
      </pc:sldChg>
      <pc:sldChg chg="modSp mod">
        <pc:chgData name="Çağatay Kerem Dönmez" userId="2d124b3db624758d" providerId="LiveId" clId="{638F77C3-EFB1-453A-AB55-EC8DD19EB043}" dt="2026-07-03T12:56:51.640" v="386" actId="1076"/>
        <pc:sldMkLst>
          <pc:docMk/>
          <pc:sldMk cId="1857756099" sldId="261"/>
        </pc:sldMkLst>
        <pc:spChg chg="mod">
          <ac:chgData name="Çağatay Kerem Dönmez" userId="2d124b3db624758d" providerId="LiveId" clId="{638F77C3-EFB1-453A-AB55-EC8DD19EB043}" dt="2026-07-03T12:56:51.640" v="386" actId="1076"/>
          <ac:spMkLst>
            <pc:docMk/>
            <pc:sldMk cId="1857756099" sldId="261"/>
            <ac:spMk id="3" creationId="{5699A453-7518-3294-6FBF-3A8B2B9D8A6F}"/>
          </ac:spMkLst>
        </pc:spChg>
        <pc:picChg chg="mod modCrop">
          <ac:chgData name="Çağatay Kerem Dönmez" userId="2d124b3db624758d" providerId="LiveId" clId="{638F77C3-EFB1-453A-AB55-EC8DD19EB043}" dt="2026-07-03T12:56:30.653" v="359" actId="732"/>
          <ac:picMkLst>
            <pc:docMk/>
            <pc:sldMk cId="1857756099" sldId="261"/>
            <ac:picMk id="4" creationId="{23CB200B-64D0-73A4-E397-8FA529A8CC46}"/>
          </ac:picMkLst>
        </pc:picChg>
      </pc:sldChg>
      <pc:sldChg chg="modSp mod">
        <pc:chgData name="Çağatay Kerem Dönmez" userId="2d124b3db624758d" providerId="LiveId" clId="{638F77C3-EFB1-453A-AB55-EC8DD19EB043}" dt="2026-07-03T12:58:18.635" v="432" actId="14100"/>
        <pc:sldMkLst>
          <pc:docMk/>
          <pc:sldMk cId="3624555175" sldId="263"/>
        </pc:sldMkLst>
        <pc:picChg chg="mod">
          <ac:chgData name="Çağatay Kerem Dönmez" userId="2d124b3db624758d" providerId="LiveId" clId="{638F77C3-EFB1-453A-AB55-EC8DD19EB043}" dt="2026-07-03T12:58:18.635" v="432" actId="14100"/>
          <ac:picMkLst>
            <pc:docMk/>
            <pc:sldMk cId="3624555175" sldId="263"/>
            <ac:picMk id="4" creationId="{823B6FE0-9798-A9A8-6771-7D3CE7DDBBA7}"/>
          </ac:picMkLst>
        </pc:picChg>
      </pc:sldChg>
      <pc:sldChg chg="modSp mod">
        <pc:chgData name="Çağatay Kerem Dönmez" userId="2d124b3db624758d" providerId="LiveId" clId="{638F77C3-EFB1-453A-AB55-EC8DD19EB043}" dt="2026-07-03T13:02:26.590" v="443" actId="732"/>
        <pc:sldMkLst>
          <pc:docMk/>
          <pc:sldMk cId="988641274" sldId="269"/>
        </pc:sldMkLst>
        <pc:picChg chg="mod modCrop">
          <ac:chgData name="Çağatay Kerem Dönmez" userId="2d124b3db624758d" providerId="LiveId" clId="{638F77C3-EFB1-453A-AB55-EC8DD19EB043}" dt="2026-07-03T13:02:26.590" v="443" actId="732"/>
          <ac:picMkLst>
            <pc:docMk/>
            <pc:sldMk cId="988641274" sldId="269"/>
            <ac:picMk id="4" creationId="{9E55BA84-87C2-6961-6BAF-998CC45296F8}"/>
          </ac:picMkLst>
        </pc:picChg>
      </pc:sldChg>
      <pc:sldChg chg="addSp modSp mod">
        <pc:chgData name="Çağatay Kerem Dönmez" userId="2d124b3db624758d" providerId="LiveId" clId="{638F77C3-EFB1-453A-AB55-EC8DD19EB043}" dt="2026-07-03T13:04:38.748" v="538" actId="1076"/>
        <pc:sldMkLst>
          <pc:docMk/>
          <pc:sldMk cId="3661350513" sldId="271"/>
        </pc:sldMkLst>
        <pc:spChg chg="mod">
          <ac:chgData name="Çağatay Kerem Dönmez" userId="2d124b3db624758d" providerId="LiveId" clId="{638F77C3-EFB1-453A-AB55-EC8DD19EB043}" dt="2026-07-03T13:04:36.096" v="537" actId="1076"/>
          <ac:spMkLst>
            <pc:docMk/>
            <pc:sldMk cId="3661350513" sldId="271"/>
            <ac:spMk id="3" creationId="{38288A04-DF04-6123-B80B-AE41446ADD48}"/>
          </ac:spMkLst>
        </pc:spChg>
        <pc:spChg chg="add mod">
          <ac:chgData name="Çağatay Kerem Dönmez" userId="2d124b3db624758d" providerId="LiveId" clId="{638F77C3-EFB1-453A-AB55-EC8DD19EB043}" dt="2026-07-03T13:04:38.748" v="538" actId="1076"/>
          <ac:spMkLst>
            <pc:docMk/>
            <pc:sldMk cId="3661350513" sldId="271"/>
            <ac:spMk id="5" creationId="{986E3869-BF8D-4933-9779-3ABAA8D89FEC}"/>
          </ac:spMkLst>
        </pc:spChg>
        <pc:picChg chg="mod modCrop">
          <ac:chgData name="Çağatay Kerem Dönmez" userId="2d124b3db624758d" providerId="LiveId" clId="{638F77C3-EFB1-453A-AB55-EC8DD19EB043}" dt="2026-07-03T13:04:20.189" v="528" actId="1076"/>
          <ac:picMkLst>
            <pc:docMk/>
            <pc:sldMk cId="3661350513" sldId="271"/>
            <ac:picMk id="4" creationId="{8E96D253-E05E-3611-5677-15FE8E77269A}"/>
          </ac:picMkLst>
        </pc:picChg>
      </pc:sldChg>
      <pc:sldChg chg="modSp mod">
        <pc:chgData name="Çağatay Kerem Dönmez" userId="2d124b3db624758d" providerId="LiveId" clId="{638F77C3-EFB1-453A-AB55-EC8DD19EB043}" dt="2026-07-03T12:58:14.444" v="431" actId="790"/>
        <pc:sldMkLst>
          <pc:docMk/>
          <pc:sldMk cId="1673955205" sldId="273"/>
        </pc:sldMkLst>
        <pc:spChg chg="mod">
          <ac:chgData name="Çağatay Kerem Dönmez" userId="2d124b3db624758d" providerId="LiveId" clId="{638F77C3-EFB1-453A-AB55-EC8DD19EB043}" dt="2026-07-03T12:58:14.444" v="431" actId="790"/>
          <ac:spMkLst>
            <pc:docMk/>
            <pc:sldMk cId="1673955205" sldId="273"/>
            <ac:spMk id="3" creationId="{6E39E6E5-3C84-B83C-BC7B-A2567344757D}"/>
          </ac:spMkLst>
        </pc:spChg>
        <pc:picChg chg="mod ord modCrop">
          <ac:chgData name="Çağatay Kerem Dönmez" userId="2d124b3db624758d" providerId="LiveId" clId="{638F77C3-EFB1-453A-AB55-EC8DD19EB043}" dt="2026-07-03T12:57:57.250" v="421" actId="167"/>
          <ac:picMkLst>
            <pc:docMk/>
            <pc:sldMk cId="1673955205" sldId="273"/>
            <ac:picMk id="4" creationId="{CA7A410C-13C0-F805-3337-A3BE25F0F51F}"/>
          </ac:picMkLst>
        </pc:picChg>
      </pc:sldChg>
      <pc:sldChg chg="modSp mod">
        <pc:chgData name="Çağatay Kerem Dönmez" userId="2d124b3db624758d" providerId="LiveId" clId="{638F77C3-EFB1-453A-AB55-EC8DD19EB043}" dt="2026-07-03T12:59:34.815" v="437" actId="14826"/>
        <pc:sldMkLst>
          <pc:docMk/>
          <pc:sldMk cId="219859939" sldId="283"/>
        </pc:sldMkLst>
        <pc:picChg chg="mod modCrop">
          <ac:chgData name="Çağatay Kerem Dönmez" userId="2d124b3db624758d" providerId="LiveId" clId="{638F77C3-EFB1-453A-AB55-EC8DD19EB043}" dt="2026-07-03T12:59:34.815" v="437" actId="14826"/>
          <ac:picMkLst>
            <pc:docMk/>
            <pc:sldMk cId="219859939" sldId="283"/>
            <ac:picMk id="4" creationId="{E9D79242-8D9B-5240-F425-95A6A697321B}"/>
          </ac:picMkLst>
        </pc:picChg>
      </pc:sldChg>
      <pc:sldChg chg="modSp mod">
        <pc:chgData name="Çağatay Kerem Dönmez" userId="2d124b3db624758d" providerId="LiveId" clId="{638F77C3-EFB1-453A-AB55-EC8DD19EB043}" dt="2026-07-03T12:59:42.033" v="439" actId="1076"/>
        <pc:sldMkLst>
          <pc:docMk/>
          <pc:sldMk cId="4043309753" sldId="284"/>
        </pc:sldMkLst>
        <pc:picChg chg="mod">
          <ac:chgData name="Çağatay Kerem Dönmez" userId="2d124b3db624758d" providerId="LiveId" clId="{638F77C3-EFB1-453A-AB55-EC8DD19EB043}" dt="2026-07-03T12:59:42.033" v="439" actId="1076"/>
          <ac:picMkLst>
            <pc:docMk/>
            <pc:sldMk cId="4043309753" sldId="284"/>
            <ac:picMk id="4" creationId="{6CA7FA64-28DC-8D26-F063-A47FCD470B1A}"/>
          </ac:picMkLst>
        </pc:picChg>
      </pc:sldChg>
      <pc:sldChg chg="modSp">
        <pc:chgData name="Çağatay Kerem Dönmez" userId="2d124b3db624758d" providerId="LiveId" clId="{638F77C3-EFB1-453A-AB55-EC8DD19EB043}" dt="2026-07-03T14:21:50.309" v="1280" actId="14826"/>
        <pc:sldMkLst>
          <pc:docMk/>
          <pc:sldMk cId="514074215" sldId="286"/>
        </pc:sldMkLst>
        <pc:picChg chg="mod">
          <ac:chgData name="Çağatay Kerem Dönmez" userId="2d124b3db624758d" providerId="LiveId" clId="{638F77C3-EFB1-453A-AB55-EC8DD19EB043}" dt="2026-07-03T14:21:50.309" v="1280" actId="14826"/>
          <ac:picMkLst>
            <pc:docMk/>
            <pc:sldMk cId="514074215" sldId="286"/>
            <ac:picMk id="4" creationId="{804EBEA6-9AA6-353F-E5F9-AF82BC39BE8A}"/>
          </ac:picMkLst>
        </pc:picChg>
      </pc:sldChg>
      <pc:sldChg chg="addSp modSp mod">
        <pc:chgData name="Çağatay Kerem Dönmez" userId="2d124b3db624758d" providerId="LiveId" clId="{638F77C3-EFB1-453A-AB55-EC8DD19EB043}" dt="2026-07-03T13:07:23.805" v="559" actId="14826"/>
        <pc:sldMkLst>
          <pc:docMk/>
          <pc:sldMk cId="1085639234" sldId="287"/>
        </pc:sldMkLst>
        <pc:spChg chg="mod">
          <ac:chgData name="Çağatay Kerem Dönmez" userId="2d124b3db624758d" providerId="LiveId" clId="{638F77C3-EFB1-453A-AB55-EC8DD19EB043}" dt="2026-07-03T13:05:30.630" v="539" actId="20577"/>
          <ac:spMkLst>
            <pc:docMk/>
            <pc:sldMk cId="1085639234" sldId="287"/>
            <ac:spMk id="5" creationId="{255E0670-76D3-6892-B99B-A95EADE13754}"/>
          </ac:spMkLst>
        </pc:spChg>
        <pc:picChg chg="mod">
          <ac:chgData name="Çağatay Kerem Dönmez" userId="2d124b3db624758d" providerId="LiveId" clId="{638F77C3-EFB1-453A-AB55-EC8DD19EB043}" dt="2026-07-03T13:07:23.805" v="559" actId="14826"/>
          <ac:picMkLst>
            <pc:docMk/>
            <pc:sldMk cId="1085639234" sldId="287"/>
            <ac:picMk id="4" creationId="{690A7FE7-1D9C-7F8D-9250-1F4E2D0BB68D}"/>
          </ac:picMkLst>
        </pc:picChg>
        <pc:cxnChg chg="add mod">
          <ac:chgData name="Çağatay Kerem Dönmez" userId="2d124b3db624758d" providerId="LiveId" clId="{638F77C3-EFB1-453A-AB55-EC8DD19EB043}" dt="2026-07-03T13:05:50.860" v="542" actId="1582"/>
          <ac:cxnSpMkLst>
            <pc:docMk/>
            <pc:sldMk cId="1085639234" sldId="287"/>
            <ac:cxnSpMk id="7" creationId="{4A643D4F-1B5B-4B81-AC1C-84A875950C28}"/>
          </ac:cxnSpMkLst>
        </pc:cxnChg>
        <pc:cxnChg chg="add mod">
          <ac:chgData name="Çağatay Kerem Dönmez" userId="2d124b3db624758d" providerId="LiveId" clId="{638F77C3-EFB1-453A-AB55-EC8DD19EB043}" dt="2026-07-03T13:05:59.268" v="546" actId="14100"/>
          <ac:cxnSpMkLst>
            <pc:docMk/>
            <pc:sldMk cId="1085639234" sldId="287"/>
            <ac:cxnSpMk id="8" creationId="{D47551AA-3732-4CE2-9C82-2DAD2453CCBE}"/>
          </ac:cxnSpMkLst>
        </pc:cxnChg>
        <pc:cxnChg chg="add mod">
          <ac:chgData name="Çağatay Kerem Dönmez" userId="2d124b3db624758d" providerId="LiveId" clId="{638F77C3-EFB1-453A-AB55-EC8DD19EB043}" dt="2026-07-03T13:06:07.352" v="549" actId="14100"/>
          <ac:cxnSpMkLst>
            <pc:docMk/>
            <pc:sldMk cId="1085639234" sldId="287"/>
            <ac:cxnSpMk id="11" creationId="{EDA2A233-766E-42F7-9010-6F9BA0E8E475}"/>
          </ac:cxnSpMkLst>
        </pc:cxnChg>
        <pc:cxnChg chg="add mod">
          <ac:chgData name="Çağatay Kerem Dönmez" userId="2d124b3db624758d" providerId="LiveId" clId="{638F77C3-EFB1-453A-AB55-EC8DD19EB043}" dt="2026-07-03T13:06:21.519" v="553" actId="14100"/>
          <ac:cxnSpMkLst>
            <pc:docMk/>
            <pc:sldMk cId="1085639234" sldId="287"/>
            <ac:cxnSpMk id="14" creationId="{5AB8BC09-A61D-4C4C-98A1-A21A76931238}"/>
          </ac:cxnSpMkLst>
        </pc:cxnChg>
        <pc:cxnChg chg="add mod">
          <ac:chgData name="Çağatay Kerem Dönmez" userId="2d124b3db624758d" providerId="LiveId" clId="{638F77C3-EFB1-453A-AB55-EC8DD19EB043}" dt="2026-07-03T13:06:27.670" v="555" actId="14100"/>
          <ac:cxnSpMkLst>
            <pc:docMk/>
            <pc:sldMk cId="1085639234" sldId="287"/>
            <ac:cxnSpMk id="17" creationId="{D824817C-1480-405A-BF7F-BC604C4D24FC}"/>
          </ac:cxnSpMkLst>
        </pc:cxnChg>
        <pc:cxnChg chg="add mod">
          <ac:chgData name="Çağatay Kerem Dönmez" userId="2d124b3db624758d" providerId="LiveId" clId="{638F77C3-EFB1-453A-AB55-EC8DD19EB043}" dt="2026-07-03T13:06:39.943" v="557" actId="14100"/>
          <ac:cxnSpMkLst>
            <pc:docMk/>
            <pc:sldMk cId="1085639234" sldId="287"/>
            <ac:cxnSpMk id="19" creationId="{3C3CC92C-7A54-44D4-A2AC-C9F110E5868D}"/>
          </ac:cxnSpMkLst>
        </pc:cxnChg>
      </pc:sldChg>
      <pc:sldChg chg="modSp mod">
        <pc:chgData name="Çağatay Kerem Dönmez" userId="2d124b3db624758d" providerId="LiveId" clId="{638F77C3-EFB1-453A-AB55-EC8DD19EB043}" dt="2026-07-03T13:08:46.225" v="621" actId="732"/>
        <pc:sldMkLst>
          <pc:docMk/>
          <pc:sldMk cId="2978789783" sldId="288"/>
        </pc:sldMkLst>
        <pc:spChg chg="mod">
          <ac:chgData name="Çağatay Kerem Dönmez" userId="2d124b3db624758d" providerId="LiveId" clId="{638F77C3-EFB1-453A-AB55-EC8DD19EB043}" dt="2026-07-03T13:07:49.342" v="585" actId="255"/>
          <ac:spMkLst>
            <pc:docMk/>
            <pc:sldMk cId="2978789783" sldId="288"/>
            <ac:spMk id="5" creationId="{0EBFBBB0-5F50-E7A4-4D09-B923A353B94F}"/>
          </ac:spMkLst>
        </pc:spChg>
        <pc:picChg chg="mod modCrop">
          <ac:chgData name="Çağatay Kerem Dönmez" userId="2d124b3db624758d" providerId="LiveId" clId="{638F77C3-EFB1-453A-AB55-EC8DD19EB043}" dt="2026-07-03T13:08:46.225" v="621" actId="732"/>
          <ac:picMkLst>
            <pc:docMk/>
            <pc:sldMk cId="2978789783" sldId="288"/>
            <ac:picMk id="4" creationId="{2AB59660-E1E4-28D8-557D-B35D0367BDD7}"/>
          </ac:picMkLst>
        </pc:picChg>
      </pc:sldChg>
      <pc:sldChg chg="modSp mod">
        <pc:chgData name="Çağatay Kerem Dönmez" userId="2d124b3db624758d" providerId="LiveId" clId="{638F77C3-EFB1-453A-AB55-EC8DD19EB043}" dt="2026-07-03T13:09:09.502" v="626" actId="1076"/>
        <pc:sldMkLst>
          <pc:docMk/>
          <pc:sldMk cId="1649305766" sldId="291"/>
        </pc:sldMkLst>
        <pc:picChg chg="mod">
          <ac:chgData name="Çağatay Kerem Dönmez" userId="2d124b3db624758d" providerId="LiveId" clId="{638F77C3-EFB1-453A-AB55-EC8DD19EB043}" dt="2026-07-03T13:09:09.502" v="626" actId="1076"/>
          <ac:picMkLst>
            <pc:docMk/>
            <pc:sldMk cId="1649305766" sldId="291"/>
            <ac:picMk id="4" creationId="{92ADBCE5-C541-30E8-F55D-273C7ADC62F1}"/>
          </ac:picMkLst>
        </pc:picChg>
      </pc:sldChg>
      <pc:sldChg chg="modSp mod">
        <pc:chgData name="Çağatay Kerem Dönmez" userId="2d124b3db624758d" providerId="LiveId" clId="{638F77C3-EFB1-453A-AB55-EC8DD19EB043}" dt="2026-07-03T13:13:10.278" v="663" actId="1076"/>
        <pc:sldMkLst>
          <pc:docMk/>
          <pc:sldMk cId="1171991819" sldId="296"/>
        </pc:sldMkLst>
        <pc:spChg chg="mod">
          <ac:chgData name="Çağatay Kerem Dönmez" userId="2d124b3db624758d" providerId="LiveId" clId="{638F77C3-EFB1-453A-AB55-EC8DD19EB043}" dt="2026-07-03T13:13:10.278" v="663" actId="1076"/>
          <ac:spMkLst>
            <pc:docMk/>
            <pc:sldMk cId="1171991819" sldId="296"/>
            <ac:spMk id="5" creationId="{4BE4FC9F-8E97-9DB0-F61D-570051C9A4F0}"/>
          </ac:spMkLst>
        </pc:spChg>
      </pc:sldChg>
      <pc:sldChg chg="modSp mod">
        <pc:chgData name="Çağatay Kerem Dönmez" userId="2d124b3db624758d" providerId="LiveId" clId="{638F77C3-EFB1-453A-AB55-EC8DD19EB043}" dt="2026-07-03T13:12:34.648" v="630" actId="14826"/>
        <pc:sldMkLst>
          <pc:docMk/>
          <pc:sldMk cId="1472715051" sldId="298"/>
        </pc:sldMkLst>
        <pc:picChg chg="mod">
          <ac:chgData name="Çağatay Kerem Dönmez" userId="2d124b3db624758d" providerId="LiveId" clId="{638F77C3-EFB1-453A-AB55-EC8DD19EB043}" dt="2026-07-03T13:12:34.648" v="630" actId="14826"/>
          <ac:picMkLst>
            <pc:docMk/>
            <pc:sldMk cId="1472715051" sldId="298"/>
            <ac:picMk id="4" creationId="{300FD270-CD7E-92B1-CE71-7360870DDB29}"/>
          </ac:picMkLst>
        </pc:picChg>
      </pc:sldChg>
      <pc:sldChg chg="modSp">
        <pc:chgData name="Çağatay Kerem Dönmez" userId="2d124b3db624758d" providerId="LiveId" clId="{638F77C3-EFB1-453A-AB55-EC8DD19EB043}" dt="2026-07-03T14:22:58.784" v="1281" actId="14826"/>
        <pc:sldMkLst>
          <pc:docMk/>
          <pc:sldMk cId="444601342" sldId="300"/>
        </pc:sldMkLst>
        <pc:picChg chg="mod">
          <ac:chgData name="Çağatay Kerem Dönmez" userId="2d124b3db624758d" providerId="LiveId" clId="{638F77C3-EFB1-453A-AB55-EC8DD19EB043}" dt="2026-07-03T14:22:58.784" v="1281" actId="14826"/>
          <ac:picMkLst>
            <pc:docMk/>
            <pc:sldMk cId="444601342" sldId="300"/>
            <ac:picMk id="4" creationId="{12F1A647-A335-981C-F665-5A0178BAFBE3}"/>
          </ac:picMkLst>
        </pc:picChg>
      </pc:sldChg>
      <pc:sldChg chg="modSp mod">
        <pc:chgData name="Çağatay Kerem Dönmez" userId="2d124b3db624758d" providerId="LiveId" clId="{638F77C3-EFB1-453A-AB55-EC8DD19EB043}" dt="2026-07-03T14:23:25.855" v="1286" actId="403"/>
        <pc:sldMkLst>
          <pc:docMk/>
          <pc:sldMk cId="3869667031" sldId="308"/>
        </pc:sldMkLst>
        <pc:spChg chg="mod">
          <ac:chgData name="Çağatay Kerem Dönmez" userId="2d124b3db624758d" providerId="LiveId" clId="{638F77C3-EFB1-453A-AB55-EC8DD19EB043}" dt="2026-07-03T14:23:25.855" v="1286" actId="403"/>
          <ac:spMkLst>
            <pc:docMk/>
            <pc:sldMk cId="3869667031" sldId="308"/>
            <ac:spMk id="5" creationId="{AAC390BB-4615-8F5D-DA35-AA62B0D8AE80}"/>
          </ac:spMkLst>
        </pc:spChg>
        <pc:picChg chg="mod">
          <ac:chgData name="Çağatay Kerem Dönmez" userId="2d124b3db624758d" providerId="LiveId" clId="{638F77C3-EFB1-453A-AB55-EC8DD19EB043}" dt="2026-07-03T14:23:17.986" v="1282" actId="1076"/>
          <ac:picMkLst>
            <pc:docMk/>
            <pc:sldMk cId="3869667031" sldId="308"/>
            <ac:picMk id="6" creationId="{5910A801-F83A-9906-9113-FA99081F6F0D}"/>
          </ac:picMkLst>
        </pc:picChg>
      </pc:sldChg>
      <pc:sldChg chg="addSp delSp modSp mod">
        <pc:chgData name="Çağatay Kerem Dönmez" userId="2d124b3db624758d" providerId="LiveId" clId="{638F77C3-EFB1-453A-AB55-EC8DD19EB043}" dt="2026-07-03T14:27:01.064" v="1300" actId="1582"/>
        <pc:sldMkLst>
          <pc:docMk/>
          <pc:sldMk cId="78301567" sldId="316"/>
        </pc:sldMkLst>
        <pc:spChg chg="add del">
          <ac:chgData name="Çağatay Kerem Dönmez" userId="2d124b3db624758d" providerId="LiveId" clId="{638F77C3-EFB1-453A-AB55-EC8DD19EB043}" dt="2026-07-03T14:25:31.348" v="1290" actId="478"/>
          <ac:spMkLst>
            <pc:docMk/>
            <pc:sldMk cId="78301567" sldId="316"/>
            <ac:spMk id="5" creationId="{3D355A18-9B37-4452-A59A-CB52F141D81A}"/>
          </ac:spMkLst>
        </pc:spChg>
        <pc:spChg chg="add del">
          <ac:chgData name="Çağatay Kerem Dönmez" userId="2d124b3db624758d" providerId="LiveId" clId="{638F77C3-EFB1-453A-AB55-EC8DD19EB043}" dt="2026-07-03T14:25:50.446" v="1292" actId="478"/>
          <ac:spMkLst>
            <pc:docMk/>
            <pc:sldMk cId="78301567" sldId="316"/>
            <ac:spMk id="6" creationId="{CDBD2D23-3620-4458-91CF-4C390A018DBF}"/>
          </ac:spMkLst>
        </pc:spChg>
        <pc:spChg chg="add mod">
          <ac:chgData name="Çağatay Kerem Dönmez" userId="2d124b3db624758d" providerId="LiveId" clId="{638F77C3-EFB1-453A-AB55-EC8DD19EB043}" dt="2026-07-03T14:27:01.064" v="1300" actId="1582"/>
          <ac:spMkLst>
            <pc:docMk/>
            <pc:sldMk cId="78301567" sldId="316"/>
            <ac:spMk id="7" creationId="{CFDD8026-A0E3-4FB6-B3C1-3909810238FA}"/>
          </ac:spMkLst>
        </pc:spChg>
        <pc:picChg chg="mod">
          <ac:chgData name="Çağatay Kerem Dönmez" userId="2d124b3db624758d" providerId="LiveId" clId="{638F77C3-EFB1-453A-AB55-EC8DD19EB043}" dt="2026-07-03T14:26:41.295" v="1298" actId="1076"/>
          <ac:picMkLst>
            <pc:docMk/>
            <pc:sldMk cId="78301567" sldId="316"/>
            <ac:picMk id="4" creationId="{31E8A70E-AD9C-B2A0-E7CD-A8CC81FA63D4}"/>
          </ac:picMkLst>
        </pc:picChg>
      </pc:sldChg>
      <pc:sldChg chg="addSp delSp modSp add mod">
        <pc:chgData name="Çağatay Kerem Dönmez" userId="2d124b3db624758d" providerId="LiveId" clId="{638F77C3-EFB1-453A-AB55-EC8DD19EB043}" dt="2026-07-03T14:49:03.667" v="1501" actId="1076"/>
        <pc:sldMkLst>
          <pc:docMk/>
          <pc:sldMk cId="166277801" sldId="320"/>
        </pc:sldMkLst>
        <pc:spChg chg="del">
          <ac:chgData name="Çağatay Kerem Dönmez" userId="2d124b3db624758d" providerId="LiveId" clId="{638F77C3-EFB1-453A-AB55-EC8DD19EB043}" dt="2026-07-03T10:41:22.338" v="109" actId="478"/>
          <ac:spMkLst>
            <pc:docMk/>
            <pc:sldMk cId="166277801" sldId="320"/>
            <ac:spMk id="2" creationId="{96F4CA85-47CA-B1D9-CB77-D242437AF415}"/>
          </ac:spMkLst>
        </pc:spChg>
        <pc:spChg chg="del">
          <ac:chgData name="Çağatay Kerem Dönmez" userId="2d124b3db624758d" providerId="LiveId" clId="{638F77C3-EFB1-453A-AB55-EC8DD19EB043}" dt="2026-07-03T10:33:49.427" v="40" actId="478"/>
          <ac:spMkLst>
            <pc:docMk/>
            <pc:sldMk cId="166277801" sldId="320"/>
            <ac:spMk id="4" creationId="{B837FEFE-8790-D9C3-C878-602A9E8946CA}"/>
          </ac:spMkLst>
        </pc:spChg>
        <pc:spChg chg="del">
          <ac:chgData name="Çağatay Kerem Dönmez" userId="2d124b3db624758d" providerId="LiveId" clId="{638F77C3-EFB1-453A-AB55-EC8DD19EB043}" dt="2026-07-03T10:33:49.427" v="40" actId="478"/>
          <ac:spMkLst>
            <pc:docMk/>
            <pc:sldMk cId="166277801" sldId="320"/>
            <ac:spMk id="5" creationId="{941C2D5F-5292-1B09-680D-790A84A0AB26}"/>
          </ac:spMkLst>
        </pc:spChg>
        <pc:spChg chg="add del mod">
          <ac:chgData name="Çağatay Kerem Dönmez" userId="2d124b3db624758d" providerId="LiveId" clId="{638F77C3-EFB1-453A-AB55-EC8DD19EB043}" dt="2026-07-03T10:41:32.950" v="113" actId="478"/>
          <ac:spMkLst>
            <pc:docMk/>
            <pc:sldMk cId="166277801" sldId="320"/>
            <ac:spMk id="17" creationId="{B7210F34-5840-4718-8CC7-B629920894CF}"/>
          </ac:spMkLst>
        </pc:spChg>
        <pc:spChg chg="mod">
          <ac:chgData name="Çağatay Kerem Dönmez" userId="2d124b3db624758d" providerId="LiveId" clId="{638F77C3-EFB1-453A-AB55-EC8DD19EB043}" dt="2026-07-03T10:47:26.883" v="169" actId="1076"/>
          <ac:spMkLst>
            <pc:docMk/>
            <pc:sldMk cId="166277801" sldId="320"/>
            <ac:spMk id="18" creationId="{CADBFE1E-82C8-D145-A692-A37660702946}"/>
          </ac:spMkLst>
        </pc:spChg>
        <pc:spChg chg="del mod">
          <ac:chgData name="Çağatay Kerem Dönmez" userId="2d124b3db624758d" providerId="LiveId" clId="{638F77C3-EFB1-453A-AB55-EC8DD19EB043}" dt="2026-07-03T10:46:55.582" v="158" actId="478"/>
          <ac:spMkLst>
            <pc:docMk/>
            <pc:sldMk cId="166277801" sldId="320"/>
            <ac:spMk id="23" creationId="{BE9BB578-FC10-4A01-1201-41BB357196AC}"/>
          </ac:spMkLst>
        </pc:spChg>
        <pc:spChg chg="mod">
          <ac:chgData name="Çağatay Kerem Dönmez" userId="2d124b3db624758d" providerId="LiveId" clId="{638F77C3-EFB1-453A-AB55-EC8DD19EB043}" dt="2026-07-03T14:48:57.343" v="1499" actId="1076"/>
          <ac:spMkLst>
            <pc:docMk/>
            <pc:sldMk cId="166277801" sldId="320"/>
            <ac:spMk id="32" creationId="{CC82E8EF-4BD3-5783-E618-6F586CB78290}"/>
          </ac:spMkLst>
        </pc:spChg>
        <pc:spChg chg="mod">
          <ac:chgData name="Çağatay Kerem Dönmez" userId="2d124b3db624758d" providerId="LiveId" clId="{638F77C3-EFB1-453A-AB55-EC8DD19EB043}" dt="2026-07-03T14:48:57.343" v="1499" actId="1076"/>
          <ac:spMkLst>
            <pc:docMk/>
            <pc:sldMk cId="166277801" sldId="320"/>
            <ac:spMk id="33" creationId="{16420EDD-2ACB-AC2D-0938-1F6238F60373}"/>
          </ac:spMkLst>
        </pc:spChg>
        <pc:spChg chg="mod topLvl">
          <ac:chgData name="Çağatay Kerem Dönmez" userId="2d124b3db624758d" providerId="LiveId" clId="{638F77C3-EFB1-453A-AB55-EC8DD19EB043}" dt="2026-07-03T10:49:45.742" v="195" actId="14100"/>
          <ac:spMkLst>
            <pc:docMk/>
            <pc:sldMk cId="166277801" sldId="320"/>
            <ac:spMk id="39" creationId="{8B2E305F-1017-1CA0-A720-E94A0B42BDA8}"/>
          </ac:spMkLst>
        </pc:spChg>
        <pc:spChg chg="add del mod">
          <ac:chgData name="Çağatay Kerem Dönmez" userId="2d124b3db624758d" providerId="LiveId" clId="{638F77C3-EFB1-453A-AB55-EC8DD19EB043}" dt="2026-07-03T10:41:31.232" v="111"/>
          <ac:spMkLst>
            <pc:docMk/>
            <pc:sldMk cId="166277801" sldId="320"/>
            <ac:spMk id="45" creationId="{C2FAAEC3-8D36-4FEB-8E9C-B55F371F1112}"/>
          </ac:spMkLst>
        </pc:spChg>
        <pc:spChg chg="add mod">
          <ac:chgData name="Çağatay Kerem Dönmez" userId="2d124b3db624758d" providerId="LiveId" clId="{638F77C3-EFB1-453A-AB55-EC8DD19EB043}" dt="2026-07-03T10:41:36.408" v="114" actId="1076"/>
          <ac:spMkLst>
            <pc:docMk/>
            <pc:sldMk cId="166277801" sldId="320"/>
            <ac:spMk id="46" creationId="{6F94CD50-8B04-47BA-A46E-A062B35D4208}"/>
          </ac:spMkLst>
        </pc:spChg>
        <pc:spChg chg="add del mod ord">
          <ac:chgData name="Çağatay Kerem Dönmez" userId="2d124b3db624758d" providerId="LiveId" clId="{638F77C3-EFB1-453A-AB55-EC8DD19EB043}" dt="2026-07-03T10:45:01.028" v="143" actId="21"/>
          <ac:spMkLst>
            <pc:docMk/>
            <pc:sldMk cId="166277801" sldId="320"/>
            <ac:spMk id="47" creationId="{071E1915-B329-422C-A4D3-2546912AD09F}"/>
          </ac:spMkLst>
        </pc:spChg>
        <pc:spChg chg="add mod">
          <ac:chgData name="Çağatay Kerem Dönmez" userId="2d124b3db624758d" providerId="LiveId" clId="{638F77C3-EFB1-453A-AB55-EC8DD19EB043}" dt="2026-07-03T10:44:58.224" v="142" actId="571"/>
          <ac:spMkLst>
            <pc:docMk/>
            <pc:sldMk cId="166277801" sldId="320"/>
            <ac:spMk id="48" creationId="{57445EDC-C44A-4F22-B793-806693F7C16D}"/>
          </ac:spMkLst>
        </pc:spChg>
        <pc:spChg chg="add mod">
          <ac:chgData name="Çağatay Kerem Dönmez" userId="2d124b3db624758d" providerId="LiveId" clId="{638F77C3-EFB1-453A-AB55-EC8DD19EB043}" dt="2026-07-03T10:46:19.280" v="151" actId="207"/>
          <ac:spMkLst>
            <pc:docMk/>
            <pc:sldMk cId="166277801" sldId="320"/>
            <ac:spMk id="49" creationId="{AA5E9C27-3521-45D1-AD97-2B95F693025F}"/>
          </ac:spMkLst>
        </pc:spChg>
        <pc:spChg chg="add mod">
          <ac:chgData name="Çağatay Kerem Dönmez" userId="2d124b3db624758d" providerId="LiveId" clId="{638F77C3-EFB1-453A-AB55-EC8DD19EB043}" dt="2026-07-03T14:48:59.653" v="1500" actId="14100"/>
          <ac:spMkLst>
            <pc:docMk/>
            <pc:sldMk cId="166277801" sldId="320"/>
            <ac:spMk id="55" creationId="{1684AEEB-C058-47F5-908D-51EDE50D1232}"/>
          </ac:spMkLst>
        </pc:spChg>
        <pc:spChg chg="add del mod">
          <ac:chgData name="Çağatay Kerem Dönmez" userId="2d124b3db624758d" providerId="LiveId" clId="{638F77C3-EFB1-453A-AB55-EC8DD19EB043}" dt="2026-07-03T12:26:17.290" v="301" actId="478"/>
          <ac:spMkLst>
            <pc:docMk/>
            <pc:sldMk cId="166277801" sldId="320"/>
            <ac:spMk id="57" creationId="{EA5C44BC-1A3B-4238-BE60-C3A8BE93E768}"/>
          </ac:spMkLst>
        </pc:spChg>
        <pc:spChg chg="add mod">
          <ac:chgData name="Çağatay Kerem Dönmez" userId="2d124b3db624758d" providerId="LiveId" clId="{638F77C3-EFB1-453A-AB55-EC8DD19EB043}" dt="2026-07-03T14:49:03.667" v="1501" actId="1076"/>
          <ac:spMkLst>
            <pc:docMk/>
            <pc:sldMk cId="166277801" sldId="320"/>
            <ac:spMk id="58" creationId="{5CCA4DA3-8591-4E11-9155-75B0E36D84F6}"/>
          </ac:spMkLst>
        </pc:spChg>
        <pc:spChg chg="add del mod">
          <ac:chgData name="Çağatay Kerem Dönmez" userId="2d124b3db624758d" providerId="LiveId" clId="{638F77C3-EFB1-453A-AB55-EC8DD19EB043}" dt="2026-07-03T12:26:24.280" v="306" actId="478"/>
          <ac:spMkLst>
            <pc:docMk/>
            <pc:sldMk cId="166277801" sldId="320"/>
            <ac:spMk id="59" creationId="{D1E98C27-0839-418C-826A-AA90BDA654D8}"/>
          </ac:spMkLst>
        </pc:spChg>
        <pc:spChg chg="add del mod">
          <ac:chgData name="Çağatay Kerem Dönmez" userId="2d124b3db624758d" providerId="LiveId" clId="{638F77C3-EFB1-453A-AB55-EC8DD19EB043}" dt="2026-07-03T12:26:21.388" v="304"/>
          <ac:spMkLst>
            <pc:docMk/>
            <pc:sldMk cId="166277801" sldId="320"/>
            <ac:spMk id="60" creationId="{7B9E26F4-E8CB-43CB-87D0-666E7C8BEF2E}"/>
          </ac:spMkLst>
        </pc:spChg>
        <pc:grpChg chg="del">
          <ac:chgData name="Çağatay Kerem Dönmez" userId="2d124b3db624758d" providerId="LiveId" clId="{638F77C3-EFB1-453A-AB55-EC8DD19EB043}" dt="2026-07-03T10:33:44.128" v="37" actId="478"/>
          <ac:grpSpMkLst>
            <pc:docMk/>
            <pc:sldMk cId="166277801" sldId="320"/>
            <ac:grpSpMk id="22" creationId="{28C3EE66-475E-E3CF-A49E-30F015DF3197}"/>
          </ac:grpSpMkLst>
        </pc:grpChg>
        <pc:grpChg chg="mod topLvl">
          <ac:chgData name="Çağatay Kerem Dönmez" userId="2d124b3db624758d" providerId="LiveId" clId="{638F77C3-EFB1-453A-AB55-EC8DD19EB043}" dt="2026-07-03T10:44:50.200" v="140" actId="1076"/>
          <ac:grpSpMkLst>
            <pc:docMk/>
            <pc:sldMk cId="166277801" sldId="320"/>
            <ac:grpSpMk id="40" creationId="{B1D1D9A2-8490-1754-BA9B-581D900287A4}"/>
          </ac:grpSpMkLst>
        </pc:grpChg>
        <pc:grpChg chg="del">
          <ac:chgData name="Çağatay Kerem Dönmez" userId="2d124b3db624758d" providerId="LiveId" clId="{638F77C3-EFB1-453A-AB55-EC8DD19EB043}" dt="2026-07-03T10:37:07.401" v="71" actId="165"/>
          <ac:grpSpMkLst>
            <pc:docMk/>
            <pc:sldMk cId="166277801" sldId="320"/>
            <ac:grpSpMk id="41" creationId="{7DC716F1-9D54-237E-B139-CC9D08D282B2}"/>
          </ac:grpSpMkLst>
        </pc:grpChg>
        <pc:picChg chg="del mod">
          <ac:chgData name="Çağatay Kerem Dönmez" userId="2d124b3db624758d" providerId="LiveId" clId="{638F77C3-EFB1-453A-AB55-EC8DD19EB043}" dt="2026-07-03T10:33:41.471" v="36" actId="478"/>
          <ac:picMkLst>
            <pc:docMk/>
            <pc:sldMk cId="166277801" sldId="320"/>
            <ac:picMk id="11" creationId="{028FC474-821F-A681-C7A4-B42AB374100B}"/>
          </ac:picMkLst>
        </pc:picChg>
        <pc:picChg chg="add del mod">
          <ac:chgData name="Çağatay Kerem Dönmez" userId="2d124b3db624758d" providerId="LiveId" clId="{638F77C3-EFB1-453A-AB55-EC8DD19EB043}" dt="2026-07-03T10:37:03.107" v="70"/>
          <ac:picMkLst>
            <pc:docMk/>
            <pc:sldMk cId="166277801" sldId="320"/>
            <ac:picMk id="13" creationId="{6B270F75-3542-4E9B-95BE-1ED38B11EE5E}"/>
          </ac:picMkLst>
        </pc:picChg>
        <pc:picChg chg="add mod">
          <ac:chgData name="Çağatay Kerem Dönmez" userId="2d124b3db624758d" providerId="LiveId" clId="{638F77C3-EFB1-453A-AB55-EC8DD19EB043}" dt="2026-07-03T14:48:25.712" v="1490" actId="1076"/>
          <ac:picMkLst>
            <pc:docMk/>
            <pc:sldMk cId="166277801" sldId="320"/>
            <ac:picMk id="15" creationId="{87BAA854-A6DE-4ED3-9C7C-0E7BE464BAF5}"/>
          </ac:picMkLst>
        </pc:picChg>
        <pc:picChg chg="mod">
          <ac:chgData name="Çağatay Kerem Dönmez" userId="2d124b3db624758d" providerId="LiveId" clId="{638F77C3-EFB1-453A-AB55-EC8DD19EB043}" dt="2026-07-03T10:37:07.401" v="71" actId="165"/>
          <ac:picMkLst>
            <pc:docMk/>
            <pc:sldMk cId="166277801" sldId="320"/>
            <ac:picMk id="35" creationId="{EB700DEC-8F2D-7E6F-50B5-4BB92666C9D6}"/>
          </ac:picMkLst>
        </pc:picChg>
        <pc:picChg chg="add mod">
          <ac:chgData name="Çağatay Kerem Dönmez" userId="2d124b3db624758d" providerId="LiveId" clId="{638F77C3-EFB1-453A-AB55-EC8DD19EB043}" dt="2026-07-03T14:48:57.343" v="1499" actId="1076"/>
          <ac:picMkLst>
            <pc:docMk/>
            <pc:sldMk cId="166277801" sldId="320"/>
            <ac:picMk id="42" creationId="{D4C35C18-8564-4D59-85C5-DC39D39C8937}"/>
          </ac:picMkLst>
        </pc:picChg>
        <pc:picChg chg="add mod">
          <ac:chgData name="Çağatay Kerem Dönmez" userId="2d124b3db624758d" providerId="LiveId" clId="{638F77C3-EFB1-453A-AB55-EC8DD19EB043}" dt="2026-07-03T12:26:27.073" v="307" actId="1076"/>
          <ac:picMkLst>
            <pc:docMk/>
            <pc:sldMk cId="166277801" sldId="320"/>
            <ac:picMk id="61" creationId="{F705D3F1-2BE9-49A7-BCBD-B6898E644750}"/>
          </ac:picMkLst>
        </pc:picChg>
        <pc:picChg chg="add mod">
          <ac:chgData name="Çağatay Kerem Dönmez" userId="2d124b3db624758d" providerId="LiveId" clId="{638F77C3-EFB1-453A-AB55-EC8DD19EB043}" dt="2026-07-03T14:48:35.078" v="1491" actId="1076"/>
          <ac:picMkLst>
            <pc:docMk/>
            <pc:sldMk cId="166277801" sldId="320"/>
            <ac:picMk id="62" creationId="{CB101740-9914-4328-B656-5FF37549F244}"/>
          </ac:picMkLst>
        </pc:picChg>
        <pc:cxnChg chg="add mod">
          <ac:chgData name="Çağatay Kerem Dönmez" userId="2d124b3db624758d" providerId="LiveId" clId="{638F77C3-EFB1-453A-AB55-EC8DD19EB043}" dt="2026-07-03T10:46:48.208" v="156" actId="208"/>
          <ac:cxnSpMkLst>
            <pc:docMk/>
            <pc:sldMk cId="166277801" sldId="320"/>
            <ac:cxnSpMk id="20" creationId="{7D296BAB-0B52-46EB-9EC8-9E258F185D6A}"/>
          </ac:cxnSpMkLst>
        </pc:cxnChg>
        <pc:cxnChg chg="del">
          <ac:chgData name="Çağatay Kerem Dönmez" userId="2d124b3db624758d" providerId="LiveId" clId="{638F77C3-EFB1-453A-AB55-EC8DD19EB043}" dt="2026-07-03T10:35:01.252" v="57" actId="478"/>
          <ac:cxnSpMkLst>
            <pc:docMk/>
            <pc:sldMk cId="166277801" sldId="320"/>
            <ac:cxnSpMk id="34" creationId="{F2D4C881-E5B3-C24A-1813-44BC15225389}"/>
          </ac:cxnSpMkLst>
        </pc:cxnChg>
        <pc:cxnChg chg="mod">
          <ac:chgData name="Çağatay Kerem Dönmez" userId="2d124b3db624758d" providerId="LiveId" clId="{638F77C3-EFB1-453A-AB55-EC8DD19EB043}" dt="2026-07-03T10:37:07.401" v="71" actId="165"/>
          <ac:cxnSpMkLst>
            <pc:docMk/>
            <pc:sldMk cId="166277801" sldId="320"/>
            <ac:cxnSpMk id="36" creationId="{98AA57B3-38C9-F9B3-98B6-263AAA6C801D}"/>
          </ac:cxnSpMkLst>
        </pc:cxnChg>
        <pc:cxnChg chg="mod">
          <ac:chgData name="Çağatay Kerem Dönmez" userId="2d124b3db624758d" providerId="LiveId" clId="{638F77C3-EFB1-453A-AB55-EC8DD19EB043}" dt="2026-07-03T10:37:07.401" v="71" actId="165"/>
          <ac:cxnSpMkLst>
            <pc:docMk/>
            <pc:sldMk cId="166277801" sldId="320"/>
            <ac:cxnSpMk id="37" creationId="{0278C452-DEA6-0DFE-DBF5-6F88CE35F9DD}"/>
          </ac:cxnSpMkLst>
        </pc:cxnChg>
        <pc:cxnChg chg="mod">
          <ac:chgData name="Çağatay Kerem Dönmez" userId="2d124b3db624758d" providerId="LiveId" clId="{638F77C3-EFB1-453A-AB55-EC8DD19EB043}" dt="2026-07-03T10:37:07.401" v="71" actId="165"/>
          <ac:cxnSpMkLst>
            <pc:docMk/>
            <pc:sldMk cId="166277801" sldId="320"/>
            <ac:cxnSpMk id="38" creationId="{F8448C31-E836-FA9B-A33E-BE8B7502959C}"/>
          </ac:cxnSpMkLst>
        </pc:cxnChg>
        <pc:cxnChg chg="add mod">
          <ac:chgData name="Çağatay Kerem Dönmez" userId="2d124b3db624758d" providerId="LiveId" clId="{638F77C3-EFB1-453A-AB55-EC8DD19EB043}" dt="2026-07-03T14:48:57.343" v="1499" actId="1076"/>
          <ac:cxnSpMkLst>
            <pc:docMk/>
            <pc:sldMk cId="166277801" sldId="320"/>
            <ac:cxnSpMk id="43" creationId="{5B3CA9D2-B209-428C-B5C8-0641970652E1}"/>
          </ac:cxnSpMkLst>
        </pc:cxnChg>
        <pc:cxnChg chg="add mod">
          <ac:chgData name="Çağatay Kerem Dönmez" userId="2d124b3db624758d" providerId="LiveId" clId="{638F77C3-EFB1-453A-AB55-EC8DD19EB043}" dt="2026-07-03T14:48:57.343" v="1499" actId="1076"/>
          <ac:cxnSpMkLst>
            <pc:docMk/>
            <pc:sldMk cId="166277801" sldId="320"/>
            <ac:cxnSpMk id="44" creationId="{9D61E30B-B955-4A50-8CF4-E8AFCC2E9961}"/>
          </ac:cxnSpMkLst>
        </pc:cxnChg>
        <pc:cxnChg chg="add del mod ord">
          <ac:chgData name="Çağatay Kerem Dönmez" userId="2d124b3db624758d" providerId="LiveId" clId="{638F77C3-EFB1-453A-AB55-EC8DD19EB043}" dt="2026-07-03T10:47:46.805" v="177" actId="478"/>
          <ac:cxnSpMkLst>
            <pc:docMk/>
            <pc:sldMk cId="166277801" sldId="320"/>
            <ac:cxnSpMk id="50" creationId="{50671457-C643-4E82-A886-9E59C8A62848}"/>
          </ac:cxnSpMkLst>
        </pc:cxnChg>
      </pc:sldChg>
      <pc:sldChg chg="addSp delSp modSp add del mod">
        <pc:chgData name="Çağatay Kerem Dönmez" userId="2d124b3db624758d" providerId="LiveId" clId="{638F77C3-EFB1-453A-AB55-EC8DD19EB043}" dt="2026-07-03T12:26:47.018" v="310" actId="47"/>
        <pc:sldMkLst>
          <pc:docMk/>
          <pc:sldMk cId="1406378334" sldId="332"/>
        </pc:sldMkLst>
        <pc:spChg chg="del">
          <ac:chgData name="Çağatay Kerem Dönmez" userId="2d124b3db624758d" providerId="LiveId" clId="{638F77C3-EFB1-453A-AB55-EC8DD19EB043}" dt="2026-07-03T10:30:46.518" v="26" actId="478"/>
          <ac:spMkLst>
            <pc:docMk/>
            <pc:sldMk cId="1406378334" sldId="332"/>
            <ac:spMk id="4" creationId="{31FB9BA7-28FB-74F9-C85E-7E3C6A84AD90}"/>
          </ac:spMkLst>
        </pc:spChg>
        <pc:spChg chg="del">
          <ac:chgData name="Çağatay Kerem Dönmez" userId="2d124b3db624758d" providerId="LiveId" clId="{638F77C3-EFB1-453A-AB55-EC8DD19EB043}" dt="2026-07-03T10:30:46.518" v="26" actId="478"/>
          <ac:spMkLst>
            <pc:docMk/>
            <pc:sldMk cId="1406378334" sldId="332"/>
            <ac:spMk id="5" creationId="{BA46A955-FC04-E53D-E8C0-929F947D3BC2}"/>
          </ac:spMkLst>
        </pc:spChg>
        <pc:picChg chg="add del mod">
          <ac:chgData name="Çağatay Kerem Dönmez" userId="2d124b3db624758d" providerId="LiveId" clId="{638F77C3-EFB1-453A-AB55-EC8DD19EB043}" dt="2026-07-03T10:31:30.541" v="32" actId="478"/>
          <ac:picMkLst>
            <pc:docMk/>
            <pc:sldMk cId="1406378334" sldId="332"/>
            <ac:picMk id="7" creationId="{BBD8131F-B99F-4D69-B94C-4FEE4158268B}"/>
          </ac:picMkLst>
        </pc:picChg>
      </pc:sldChg>
      <pc:sldChg chg="addSp modSp mod">
        <pc:chgData name="Çağatay Kerem Dönmez" userId="2d124b3db624758d" providerId="LiveId" clId="{638F77C3-EFB1-453A-AB55-EC8DD19EB043}" dt="2026-07-03T14:28:30.438" v="1307" actId="1076"/>
        <pc:sldMkLst>
          <pc:docMk/>
          <pc:sldMk cId="752388030" sldId="343"/>
        </pc:sldMkLst>
        <pc:spChg chg="add mod">
          <ac:chgData name="Çağatay Kerem Dönmez" userId="2d124b3db624758d" providerId="LiveId" clId="{638F77C3-EFB1-453A-AB55-EC8DD19EB043}" dt="2026-07-03T14:28:30.438" v="1307" actId="1076"/>
          <ac:spMkLst>
            <pc:docMk/>
            <pc:sldMk cId="752388030" sldId="343"/>
            <ac:spMk id="6" creationId="{3CA5C34D-8D58-4F67-9C08-E1B7B5A15FCC}"/>
          </ac:spMkLst>
        </pc:spChg>
        <pc:picChg chg="mod">
          <ac:chgData name="Çağatay Kerem Dönmez" userId="2d124b3db624758d" providerId="LiveId" clId="{638F77C3-EFB1-453A-AB55-EC8DD19EB043}" dt="2026-07-03T14:28:25.976" v="1306" actId="14826"/>
          <ac:picMkLst>
            <pc:docMk/>
            <pc:sldMk cId="752388030" sldId="343"/>
            <ac:picMk id="4" creationId="{D7BA4400-36D3-BAFC-0808-5BD60C4DDBFE}"/>
          </ac:picMkLst>
        </pc:picChg>
      </pc:sldChg>
      <pc:sldChg chg="modSp mod">
        <pc:chgData name="Çağatay Kerem Dönmez" userId="2d124b3db624758d" providerId="LiveId" clId="{638F77C3-EFB1-453A-AB55-EC8DD19EB043}" dt="2026-07-03T13:18:07.479" v="821" actId="14100"/>
        <pc:sldMkLst>
          <pc:docMk/>
          <pc:sldMk cId="3554511118" sldId="345"/>
        </pc:sldMkLst>
        <pc:cxnChg chg="mod">
          <ac:chgData name="Çağatay Kerem Dönmez" userId="2d124b3db624758d" providerId="LiveId" clId="{638F77C3-EFB1-453A-AB55-EC8DD19EB043}" dt="2026-07-03T13:18:07.479" v="821" actId="14100"/>
          <ac:cxnSpMkLst>
            <pc:docMk/>
            <pc:sldMk cId="3554511118" sldId="345"/>
            <ac:cxnSpMk id="8" creationId="{A339DD89-7CB4-3022-0C45-6598660DF285}"/>
          </ac:cxnSpMkLst>
        </pc:cxnChg>
      </pc:sldChg>
      <pc:sldChg chg="modSp mod">
        <pc:chgData name="Çağatay Kerem Dönmez" userId="2d124b3db624758d" providerId="LiveId" clId="{638F77C3-EFB1-453A-AB55-EC8DD19EB043}" dt="2026-07-03T13:17:59.124" v="820" actId="255"/>
        <pc:sldMkLst>
          <pc:docMk/>
          <pc:sldMk cId="2108479825" sldId="346"/>
        </pc:sldMkLst>
        <pc:spChg chg="mod">
          <ac:chgData name="Çağatay Kerem Dönmez" userId="2d124b3db624758d" providerId="LiveId" clId="{638F77C3-EFB1-453A-AB55-EC8DD19EB043}" dt="2026-07-03T13:17:59.124" v="820" actId="255"/>
          <ac:spMkLst>
            <pc:docMk/>
            <pc:sldMk cId="2108479825" sldId="346"/>
            <ac:spMk id="5" creationId="{7CCD8809-0C6F-778C-B4D0-4D428E05A78E}"/>
          </ac:spMkLst>
        </pc:spChg>
        <pc:spChg chg="mod">
          <ac:chgData name="Çağatay Kerem Dönmez" userId="2d124b3db624758d" providerId="LiveId" clId="{638F77C3-EFB1-453A-AB55-EC8DD19EB043}" dt="2026-07-03T13:17:59.124" v="820" actId="255"/>
          <ac:spMkLst>
            <pc:docMk/>
            <pc:sldMk cId="2108479825" sldId="346"/>
            <ac:spMk id="6" creationId="{5D349A4D-5032-88DD-F7B6-CA4DC47C71C0}"/>
          </ac:spMkLst>
        </pc:spChg>
        <pc:spChg chg="mod">
          <ac:chgData name="Çağatay Kerem Dönmez" userId="2d124b3db624758d" providerId="LiveId" clId="{638F77C3-EFB1-453A-AB55-EC8DD19EB043}" dt="2026-07-03T13:17:59.124" v="820" actId="255"/>
          <ac:spMkLst>
            <pc:docMk/>
            <pc:sldMk cId="2108479825" sldId="346"/>
            <ac:spMk id="7" creationId="{9854E104-2B23-63DF-6FA3-0206884F557A}"/>
          </ac:spMkLst>
        </pc:spChg>
        <pc:picChg chg="mod">
          <ac:chgData name="Çağatay Kerem Dönmez" userId="2d124b3db624758d" providerId="LiveId" clId="{638F77C3-EFB1-453A-AB55-EC8DD19EB043}" dt="2026-07-03T13:17:53.396" v="817" actId="1076"/>
          <ac:picMkLst>
            <pc:docMk/>
            <pc:sldMk cId="2108479825" sldId="346"/>
            <ac:picMk id="4" creationId="{5AF2DEA2-E824-4773-E93A-856BAE57C5A5}"/>
          </ac:picMkLst>
        </pc:picChg>
      </pc:sldChg>
      <pc:sldChg chg="addSp delSp modSp mod">
        <pc:chgData name="Çağatay Kerem Dönmez" userId="2d124b3db624758d" providerId="LiveId" clId="{638F77C3-EFB1-453A-AB55-EC8DD19EB043}" dt="2026-07-03T13:28:10.081" v="861" actId="20577"/>
        <pc:sldMkLst>
          <pc:docMk/>
          <pc:sldMk cId="551456704" sldId="347"/>
        </pc:sldMkLst>
        <pc:spChg chg="add del mod">
          <ac:chgData name="Çağatay Kerem Dönmez" userId="2d124b3db624758d" providerId="LiveId" clId="{638F77C3-EFB1-453A-AB55-EC8DD19EB043}" dt="2026-07-03T13:28:10.081" v="861" actId="20577"/>
          <ac:spMkLst>
            <pc:docMk/>
            <pc:sldMk cId="551456704" sldId="347"/>
            <ac:spMk id="3" creationId="{BBD54D3D-9E60-B790-19BF-9B824641A042}"/>
          </ac:spMkLst>
        </pc:spChg>
        <pc:picChg chg="ord">
          <ac:chgData name="Çağatay Kerem Dönmez" userId="2d124b3db624758d" providerId="LiveId" clId="{638F77C3-EFB1-453A-AB55-EC8DD19EB043}" dt="2026-07-03T13:27:55.716" v="856" actId="167"/>
          <ac:picMkLst>
            <pc:docMk/>
            <pc:sldMk cId="551456704" sldId="347"/>
            <ac:picMk id="4" creationId="{2F409F5C-AA23-A353-DCA2-F590EC21CB01}"/>
          </ac:picMkLst>
        </pc:picChg>
        <pc:picChg chg="add del mod ord">
          <ac:chgData name="Çağatay Kerem Dönmez" userId="2d124b3db624758d" providerId="LiveId" clId="{638F77C3-EFB1-453A-AB55-EC8DD19EB043}" dt="2026-07-03T13:27:33.953" v="852" actId="22"/>
          <ac:picMkLst>
            <pc:docMk/>
            <pc:sldMk cId="551456704" sldId="347"/>
            <ac:picMk id="6" creationId="{5D901590-7CBF-401C-B24F-20A95258A227}"/>
          </ac:picMkLst>
        </pc:picChg>
      </pc:sldChg>
      <pc:sldChg chg="addSp delSp modSp mod">
        <pc:chgData name="Çağatay Kerem Dönmez" userId="2d124b3db624758d" providerId="LiveId" clId="{638F77C3-EFB1-453A-AB55-EC8DD19EB043}" dt="2026-07-03T13:28:47.071" v="880" actId="1076"/>
        <pc:sldMkLst>
          <pc:docMk/>
          <pc:sldMk cId="1728184551" sldId="348"/>
        </pc:sldMkLst>
        <pc:spChg chg="del">
          <ac:chgData name="Çağatay Kerem Dönmez" userId="2d124b3db624758d" providerId="LiveId" clId="{638F77C3-EFB1-453A-AB55-EC8DD19EB043}" dt="2026-07-03T13:26:09.088" v="831"/>
          <ac:spMkLst>
            <pc:docMk/>
            <pc:sldMk cId="1728184551" sldId="348"/>
            <ac:spMk id="3" creationId="{8997089B-FDDB-F201-9AF2-B69A372CBC00}"/>
          </ac:spMkLst>
        </pc:spChg>
        <pc:spChg chg="add del mod">
          <ac:chgData name="Çağatay Kerem Dönmez" userId="2d124b3db624758d" providerId="LiveId" clId="{638F77C3-EFB1-453A-AB55-EC8DD19EB043}" dt="2026-07-03T13:28:47.071" v="880" actId="1076"/>
          <ac:spMkLst>
            <pc:docMk/>
            <pc:sldMk cId="1728184551" sldId="348"/>
            <ac:spMk id="11" creationId="{BB11E57F-8985-46CF-B2BD-78D73DFDCF50}"/>
          </ac:spMkLst>
        </pc:spChg>
        <pc:picChg chg="del">
          <ac:chgData name="Çağatay Kerem Dönmez" userId="2d124b3db624758d" providerId="LiveId" clId="{638F77C3-EFB1-453A-AB55-EC8DD19EB043}" dt="2026-07-03T13:26:04.949" v="830" actId="478"/>
          <ac:picMkLst>
            <pc:docMk/>
            <pc:sldMk cId="1728184551" sldId="348"/>
            <ac:picMk id="4" creationId="{A01A94BA-1882-CE0D-D670-BC276599B992}"/>
          </ac:picMkLst>
        </pc:picChg>
        <pc:picChg chg="add mod">
          <ac:chgData name="Çağatay Kerem Dönmez" userId="2d124b3db624758d" providerId="LiveId" clId="{638F77C3-EFB1-453A-AB55-EC8DD19EB043}" dt="2026-07-03T13:27:22.599" v="848" actId="1076"/>
          <ac:picMkLst>
            <pc:docMk/>
            <pc:sldMk cId="1728184551" sldId="348"/>
            <ac:picMk id="6" creationId="{66301780-7EFC-4673-AB90-064694A9BA33}"/>
          </ac:picMkLst>
        </pc:picChg>
        <pc:picChg chg="add mod">
          <ac:chgData name="Çağatay Kerem Dönmez" userId="2d124b3db624758d" providerId="LiveId" clId="{638F77C3-EFB1-453A-AB55-EC8DD19EB043}" dt="2026-07-03T13:27:19.810" v="847" actId="14100"/>
          <ac:picMkLst>
            <pc:docMk/>
            <pc:sldMk cId="1728184551" sldId="348"/>
            <ac:picMk id="8" creationId="{983E27BF-1D5E-4007-8886-6CFA130120B9}"/>
          </ac:picMkLst>
        </pc:picChg>
        <pc:picChg chg="add mod">
          <ac:chgData name="Çağatay Kerem Dönmez" userId="2d124b3db624758d" providerId="LiveId" clId="{638F77C3-EFB1-453A-AB55-EC8DD19EB043}" dt="2026-07-03T13:27:26.366" v="849" actId="14100"/>
          <ac:picMkLst>
            <pc:docMk/>
            <pc:sldMk cId="1728184551" sldId="348"/>
            <ac:picMk id="10" creationId="{93B4F519-FCBF-4B19-867C-7654359D8251}"/>
          </ac:picMkLst>
        </pc:picChg>
      </pc:sldChg>
      <pc:sldChg chg="modSp mod">
        <pc:chgData name="Çağatay Kerem Dönmez" userId="2d124b3db624758d" providerId="LiveId" clId="{638F77C3-EFB1-453A-AB55-EC8DD19EB043}" dt="2026-07-03T13:44:37.974" v="909" actId="403"/>
        <pc:sldMkLst>
          <pc:docMk/>
          <pc:sldMk cId="3515481318" sldId="351"/>
        </pc:sldMkLst>
        <pc:spChg chg="mod">
          <ac:chgData name="Çağatay Kerem Dönmez" userId="2d124b3db624758d" providerId="LiveId" clId="{638F77C3-EFB1-453A-AB55-EC8DD19EB043}" dt="2026-07-03T13:44:37.974" v="909" actId="403"/>
          <ac:spMkLst>
            <pc:docMk/>
            <pc:sldMk cId="3515481318" sldId="351"/>
            <ac:spMk id="5" creationId="{749F465E-3E23-0997-170D-B99D3B7D96F3}"/>
          </ac:spMkLst>
        </pc:spChg>
        <pc:picChg chg="mod modCrop">
          <ac:chgData name="Çağatay Kerem Dönmez" userId="2d124b3db624758d" providerId="LiveId" clId="{638F77C3-EFB1-453A-AB55-EC8DD19EB043}" dt="2026-07-03T13:44:34.568" v="907" actId="1076"/>
          <ac:picMkLst>
            <pc:docMk/>
            <pc:sldMk cId="3515481318" sldId="351"/>
            <ac:picMk id="4" creationId="{BB0DF6C6-B1FE-2B36-0BE1-62BB37E22A17}"/>
          </ac:picMkLst>
        </pc:picChg>
      </pc:sldChg>
      <pc:sldChg chg="addSp delSp modSp mod">
        <pc:chgData name="Çağatay Kerem Dönmez" userId="2d124b3db624758d" providerId="LiveId" clId="{638F77C3-EFB1-453A-AB55-EC8DD19EB043}" dt="2026-07-03T13:48:32.600" v="916" actId="14100"/>
        <pc:sldMkLst>
          <pc:docMk/>
          <pc:sldMk cId="2605768608" sldId="353"/>
        </pc:sldMkLst>
        <pc:spChg chg="del">
          <ac:chgData name="Çağatay Kerem Dönmez" userId="2d124b3db624758d" providerId="LiveId" clId="{638F77C3-EFB1-453A-AB55-EC8DD19EB043}" dt="2026-07-03T13:48:27.850" v="914" actId="22"/>
          <ac:spMkLst>
            <pc:docMk/>
            <pc:sldMk cId="2605768608" sldId="353"/>
            <ac:spMk id="3" creationId="{5B1D7C20-99B1-7791-DFFF-857E62F2DC5A}"/>
          </ac:spMkLst>
        </pc:spChg>
        <pc:picChg chg="mod modCrop">
          <ac:chgData name="Çağatay Kerem Dönmez" userId="2d124b3db624758d" providerId="LiveId" clId="{638F77C3-EFB1-453A-AB55-EC8DD19EB043}" dt="2026-07-03T13:48:08.365" v="911" actId="732"/>
          <ac:picMkLst>
            <pc:docMk/>
            <pc:sldMk cId="2605768608" sldId="353"/>
            <ac:picMk id="4" creationId="{F949D272-848E-0650-9395-B986DE6C0A8A}"/>
          </ac:picMkLst>
        </pc:picChg>
        <pc:picChg chg="add mod">
          <ac:chgData name="Çağatay Kerem Dönmez" userId="2d124b3db624758d" providerId="LiveId" clId="{638F77C3-EFB1-453A-AB55-EC8DD19EB043}" dt="2026-07-03T13:48:19.630" v="913" actId="1076"/>
          <ac:picMkLst>
            <pc:docMk/>
            <pc:sldMk cId="2605768608" sldId="353"/>
            <ac:picMk id="6" creationId="{D2DF0460-C4B8-45FE-A952-C521446C09D4}"/>
          </ac:picMkLst>
        </pc:picChg>
        <pc:picChg chg="add mod ord">
          <ac:chgData name="Çağatay Kerem Dönmez" userId="2d124b3db624758d" providerId="LiveId" clId="{638F77C3-EFB1-453A-AB55-EC8DD19EB043}" dt="2026-07-03T13:48:32.600" v="916" actId="14100"/>
          <ac:picMkLst>
            <pc:docMk/>
            <pc:sldMk cId="2605768608" sldId="353"/>
            <ac:picMk id="8" creationId="{67FA91FD-FBB1-47BD-B7F5-77F617A2A217}"/>
          </ac:picMkLst>
        </pc:picChg>
      </pc:sldChg>
      <pc:sldChg chg="modSp mod">
        <pc:chgData name="Çağatay Kerem Dönmez" userId="2d124b3db624758d" providerId="LiveId" clId="{638F77C3-EFB1-453A-AB55-EC8DD19EB043}" dt="2026-07-03T13:50:39.609" v="978" actId="14100"/>
        <pc:sldMkLst>
          <pc:docMk/>
          <pc:sldMk cId="709080426" sldId="354"/>
        </pc:sldMkLst>
        <pc:spChg chg="mod">
          <ac:chgData name="Çağatay Kerem Dönmez" userId="2d124b3db624758d" providerId="LiveId" clId="{638F77C3-EFB1-453A-AB55-EC8DD19EB043}" dt="2026-07-03T13:50:39.609" v="978" actId="14100"/>
          <ac:spMkLst>
            <pc:docMk/>
            <pc:sldMk cId="709080426" sldId="354"/>
            <ac:spMk id="3" creationId="{C0F96A86-7EAE-CB84-8870-5CD13714A088}"/>
          </ac:spMkLst>
        </pc:spChg>
        <pc:picChg chg="mod modCrop">
          <ac:chgData name="Çağatay Kerem Dönmez" userId="2d124b3db624758d" providerId="LiveId" clId="{638F77C3-EFB1-453A-AB55-EC8DD19EB043}" dt="2026-07-03T13:50:16.814" v="948" actId="732"/>
          <ac:picMkLst>
            <pc:docMk/>
            <pc:sldMk cId="709080426" sldId="354"/>
            <ac:picMk id="4" creationId="{83CDB342-574E-E3C4-5EA3-5BEA61AD648A}"/>
          </ac:picMkLst>
        </pc:picChg>
      </pc:sldChg>
      <pc:sldChg chg="addSp delSp modSp mod">
        <pc:chgData name="Çağatay Kerem Dönmez" userId="2d124b3db624758d" providerId="LiveId" clId="{638F77C3-EFB1-453A-AB55-EC8DD19EB043}" dt="2026-07-03T13:54:15.109" v="979" actId="1076"/>
        <pc:sldMkLst>
          <pc:docMk/>
          <pc:sldMk cId="349552558" sldId="355"/>
        </pc:sldMkLst>
        <pc:spChg chg="del">
          <ac:chgData name="Çağatay Kerem Dönmez" userId="2d124b3db624758d" providerId="LiveId" clId="{638F77C3-EFB1-453A-AB55-EC8DD19EB043}" dt="2026-07-03T12:45:21.136" v="342"/>
          <ac:spMkLst>
            <pc:docMk/>
            <pc:sldMk cId="349552558" sldId="355"/>
            <ac:spMk id="3" creationId="{1DE969A7-D57D-44AA-4C43-8616C729F6BE}"/>
          </ac:spMkLst>
        </pc:spChg>
        <pc:spChg chg="mod">
          <ac:chgData name="Çağatay Kerem Dönmez" userId="2d124b3db624758d" providerId="LiveId" clId="{638F77C3-EFB1-453A-AB55-EC8DD19EB043}" dt="2026-07-03T13:54:15.109" v="979" actId="1076"/>
          <ac:spMkLst>
            <pc:docMk/>
            <pc:sldMk cId="349552558" sldId="355"/>
            <ac:spMk id="5" creationId="{99D78AC7-A7EE-5F6D-2085-A0BFF62FDFA6}"/>
          </ac:spMkLst>
        </pc:spChg>
        <pc:spChg chg="add del mod">
          <ac:chgData name="Çağatay Kerem Dönmez" userId="2d124b3db624758d" providerId="LiveId" clId="{638F77C3-EFB1-453A-AB55-EC8DD19EB043}" dt="2026-07-03T12:46:59.553" v="348"/>
          <ac:spMkLst>
            <pc:docMk/>
            <pc:sldMk cId="349552558" sldId="355"/>
            <ac:spMk id="9" creationId="{0854BAAA-1A28-4176-A52D-891A96DB0547}"/>
          </ac:spMkLst>
        </pc:spChg>
        <pc:picChg chg="mod ord">
          <ac:chgData name="Çağatay Kerem Dönmez" userId="2d124b3db624758d" providerId="LiveId" clId="{638F77C3-EFB1-453A-AB55-EC8DD19EB043}" dt="2026-07-03T12:45:24.439" v="343" actId="167"/>
          <ac:picMkLst>
            <pc:docMk/>
            <pc:sldMk cId="349552558" sldId="355"/>
            <ac:picMk id="4" creationId="{13B7B992-90C3-79C8-B47F-688F10BB44FF}"/>
          </ac:picMkLst>
        </pc:picChg>
        <pc:picChg chg="add del mod">
          <ac:chgData name="Çağatay Kerem Dönmez" userId="2d124b3db624758d" providerId="LiveId" clId="{638F77C3-EFB1-453A-AB55-EC8DD19EB043}" dt="2026-07-03T12:46:58.026" v="347" actId="478"/>
          <ac:picMkLst>
            <pc:docMk/>
            <pc:sldMk cId="349552558" sldId="355"/>
            <ac:picMk id="7" creationId="{1FA74F04-F702-4F43-9650-80DC40EB35F5}"/>
          </ac:picMkLst>
        </pc:picChg>
        <pc:picChg chg="add mod">
          <ac:chgData name="Çağatay Kerem Dönmez" userId="2d124b3db624758d" providerId="LiveId" clId="{638F77C3-EFB1-453A-AB55-EC8DD19EB043}" dt="2026-07-03T12:47:09.277" v="353" actId="1076"/>
          <ac:picMkLst>
            <pc:docMk/>
            <pc:sldMk cId="349552558" sldId="355"/>
            <ac:picMk id="11" creationId="{5B780230-A836-4357-BC11-F448F70E7CAE}"/>
          </ac:picMkLst>
        </pc:picChg>
      </pc:sldChg>
      <pc:sldChg chg="addSp delSp modSp mod">
        <pc:chgData name="Çağatay Kerem Dönmez" userId="2d124b3db624758d" providerId="LiveId" clId="{638F77C3-EFB1-453A-AB55-EC8DD19EB043}" dt="2026-07-03T13:55:25.291" v="991" actId="20577"/>
        <pc:sldMkLst>
          <pc:docMk/>
          <pc:sldMk cId="37186312" sldId="356"/>
        </pc:sldMkLst>
        <pc:spChg chg="add mod">
          <ac:chgData name="Çağatay Kerem Dönmez" userId="2d124b3db624758d" providerId="LiveId" clId="{638F77C3-EFB1-453A-AB55-EC8DD19EB043}" dt="2026-07-03T13:55:25.291" v="991" actId="20577"/>
          <ac:spMkLst>
            <pc:docMk/>
            <pc:sldMk cId="37186312" sldId="356"/>
            <ac:spMk id="7" creationId="{936B02D4-0B72-466B-963C-A4BD57E23FE9}"/>
          </ac:spMkLst>
        </pc:spChg>
        <pc:picChg chg="del mod">
          <ac:chgData name="Çağatay Kerem Dönmez" userId="2d124b3db624758d" providerId="LiveId" clId="{638F77C3-EFB1-453A-AB55-EC8DD19EB043}" dt="2026-07-03T13:55:10.780" v="981" actId="478"/>
          <ac:picMkLst>
            <pc:docMk/>
            <pc:sldMk cId="37186312" sldId="356"/>
            <ac:picMk id="4" creationId="{6C27CE21-A2F3-8D08-1CA5-1808A67F1E4D}"/>
          </ac:picMkLst>
        </pc:picChg>
        <pc:picChg chg="add mod">
          <ac:chgData name="Çağatay Kerem Dönmez" userId="2d124b3db624758d" providerId="LiveId" clId="{638F77C3-EFB1-453A-AB55-EC8DD19EB043}" dt="2026-07-03T13:55:17.161" v="985" actId="1076"/>
          <ac:picMkLst>
            <pc:docMk/>
            <pc:sldMk cId="37186312" sldId="356"/>
            <ac:picMk id="6" creationId="{9A2AC77E-3126-4B47-BBEA-198336BE343A}"/>
          </ac:picMkLst>
        </pc:picChg>
      </pc:sldChg>
      <pc:sldChg chg="modSp mod">
        <pc:chgData name="Çağatay Kerem Dönmez" userId="2d124b3db624758d" providerId="LiveId" clId="{638F77C3-EFB1-453A-AB55-EC8DD19EB043}" dt="2026-07-03T13:58:24.138" v="1191" actId="14100"/>
        <pc:sldMkLst>
          <pc:docMk/>
          <pc:sldMk cId="2081019551" sldId="357"/>
        </pc:sldMkLst>
        <pc:spChg chg="mod">
          <ac:chgData name="Çağatay Kerem Dönmez" userId="2d124b3db624758d" providerId="LiveId" clId="{638F77C3-EFB1-453A-AB55-EC8DD19EB043}" dt="2026-07-03T13:58:24.138" v="1191" actId="14100"/>
          <ac:spMkLst>
            <pc:docMk/>
            <pc:sldMk cId="2081019551" sldId="357"/>
            <ac:spMk id="3" creationId="{1D491DAB-1006-38A3-7FCE-C666C1A5217F}"/>
          </ac:spMkLst>
        </pc:spChg>
        <pc:picChg chg="mod ord modCrop">
          <ac:chgData name="Çağatay Kerem Dönmez" userId="2d124b3db624758d" providerId="LiveId" clId="{638F77C3-EFB1-453A-AB55-EC8DD19EB043}" dt="2026-07-03T13:57:43.720" v="1162" actId="732"/>
          <ac:picMkLst>
            <pc:docMk/>
            <pc:sldMk cId="2081019551" sldId="357"/>
            <ac:picMk id="4" creationId="{2865F7DA-8D04-B237-8E22-986DD62F5395}"/>
          </ac:picMkLst>
        </pc:picChg>
      </pc:sldChg>
      <pc:sldChg chg="addSp modSp mod">
        <pc:chgData name="Çağatay Kerem Dönmez" userId="2d124b3db624758d" providerId="LiveId" clId="{638F77C3-EFB1-453A-AB55-EC8DD19EB043}" dt="2026-07-03T14:04:58.890" v="1218" actId="1076"/>
        <pc:sldMkLst>
          <pc:docMk/>
          <pc:sldMk cId="2735011520" sldId="358"/>
        </pc:sldMkLst>
        <pc:picChg chg="mod">
          <ac:chgData name="Çağatay Kerem Dönmez" userId="2d124b3db624758d" providerId="LiveId" clId="{638F77C3-EFB1-453A-AB55-EC8DD19EB043}" dt="2026-07-03T14:04:44.145" v="1214" actId="14826"/>
          <ac:picMkLst>
            <pc:docMk/>
            <pc:sldMk cId="2735011520" sldId="358"/>
            <ac:picMk id="4" creationId="{F542B199-A1E7-9BCA-6B2A-387DE5D02290}"/>
          </ac:picMkLst>
        </pc:picChg>
        <pc:picChg chg="add mod">
          <ac:chgData name="Çağatay Kerem Dönmez" userId="2d124b3db624758d" providerId="LiveId" clId="{638F77C3-EFB1-453A-AB55-EC8DD19EB043}" dt="2026-07-03T14:04:58.890" v="1218" actId="1076"/>
          <ac:picMkLst>
            <pc:docMk/>
            <pc:sldMk cId="2735011520" sldId="358"/>
            <ac:picMk id="6" creationId="{6361C5D9-9CC5-4444-A965-A1E5C6F8169B}"/>
          </ac:picMkLst>
        </pc:picChg>
      </pc:sldChg>
      <pc:sldChg chg="addSp modSp mod">
        <pc:chgData name="Çağatay Kerem Dönmez" userId="2d124b3db624758d" providerId="LiveId" clId="{638F77C3-EFB1-453A-AB55-EC8DD19EB043}" dt="2026-07-03T14:12:13.230" v="1233" actId="1076"/>
        <pc:sldMkLst>
          <pc:docMk/>
          <pc:sldMk cId="2289923722" sldId="362"/>
        </pc:sldMkLst>
        <pc:picChg chg="mod ord modCrop">
          <ac:chgData name="Çağatay Kerem Dönmez" userId="2d124b3db624758d" providerId="LiveId" clId="{638F77C3-EFB1-453A-AB55-EC8DD19EB043}" dt="2026-07-03T14:12:13.230" v="1233" actId="1076"/>
          <ac:picMkLst>
            <pc:docMk/>
            <pc:sldMk cId="2289923722" sldId="362"/>
            <ac:picMk id="4" creationId="{9ED0417A-2649-885E-0390-6A57944C5896}"/>
          </ac:picMkLst>
        </pc:picChg>
        <pc:picChg chg="add mod">
          <ac:chgData name="Çağatay Kerem Dönmez" userId="2d124b3db624758d" providerId="LiveId" clId="{638F77C3-EFB1-453A-AB55-EC8DD19EB043}" dt="2026-07-03T14:12:00.218" v="1229" actId="1076"/>
          <ac:picMkLst>
            <pc:docMk/>
            <pc:sldMk cId="2289923722" sldId="362"/>
            <ac:picMk id="6" creationId="{E6221C98-ACAB-45F2-A7AD-3AF10A8C82C4}"/>
          </ac:picMkLst>
        </pc:picChg>
      </pc:sldChg>
      <pc:sldChg chg="addSp modSp mod">
        <pc:chgData name="Çağatay Kerem Dönmez" userId="2d124b3db624758d" providerId="LiveId" clId="{638F77C3-EFB1-453A-AB55-EC8DD19EB043}" dt="2026-07-03T13:18:59.352" v="826" actId="1076"/>
        <pc:sldMkLst>
          <pc:docMk/>
          <pc:sldMk cId="46094137" sldId="368"/>
        </pc:sldMkLst>
        <pc:picChg chg="mod modCrop">
          <ac:chgData name="Çağatay Kerem Dönmez" userId="2d124b3db624758d" providerId="LiveId" clId="{638F77C3-EFB1-453A-AB55-EC8DD19EB043}" dt="2026-07-03T13:18:51.931" v="822" actId="732"/>
          <ac:picMkLst>
            <pc:docMk/>
            <pc:sldMk cId="46094137" sldId="368"/>
            <ac:picMk id="5" creationId="{8170BC2D-69F7-0F8A-E243-BA5536D1DEDE}"/>
          </ac:picMkLst>
        </pc:picChg>
        <pc:picChg chg="add mod">
          <ac:chgData name="Çağatay Kerem Dönmez" userId="2d124b3db624758d" providerId="LiveId" clId="{638F77C3-EFB1-453A-AB55-EC8DD19EB043}" dt="2026-07-03T13:18:59.352" v="826" actId="1076"/>
          <ac:picMkLst>
            <pc:docMk/>
            <pc:sldMk cId="46094137" sldId="368"/>
            <ac:picMk id="6" creationId="{0DA08F7C-0E1E-42D8-86FE-96693BAB8130}"/>
          </ac:picMkLst>
        </pc:picChg>
      </pc:sldChg>
      <pc:sldChg chg="addSp delSp modSp mod">
        <pc:chgData name="Çağatay Kerem Dönmez" userId="2d124b3db624758d" providerId="LiveId" clId="{638F77C3-EFB1-453A-AB55-EC8DD19EB043}" dt="2026-07-03T14:30:19.520" v="1315" actId="14100"/>
        <pc:sldMkLst>
          <pc:docMk/>
          <pc:sldMk cId="1594476369" sldId="369"/>
        </pc:sldMkLst>
        <pc:spChg chg="add del">
          <ac:chgData name="Çağatay Kerem Dönmez" userId="2d124b3db624758d" providerId="LiveId" clId="{638F77C3-EFB1-453A-AB55-EC8DD19EB043}" dt="2026-07-03T14:29:43.545" v="1309" actId="478"/>
          <ac:spMkLst>
            <pc:docMk/>
            <pc:sldMk cId="1594476369" sldId="369"/>
            <ac:spMk id="4" creationId="{37B51F7F-1E62-4472-986B-212509C353D5}"/>
          </ac:spMkLst>
        </pc:spChg>
        <pc:spChg chg="add mod">
          <ac:chgData name="Çağatay Kerem Dönmez" userId="2d124b3db624758d" providerId="LiveId" clId="{638F77C3-EFB1-453A-AB55-EC8DD19EB043}" dt="2026-07-03T14:30:19.520" v="1315" actId="14100"/>
          <ac:spMkLst>
            <pc:docMk/>
            <pc:sldMk cId="1594476369" sldId="369"/>
            <ac:spMk id="5" creationId="{E36A4825-DC33-4416-823C-660C107505D7}"/>
          </ac:spMkLst>
        </pc:spChg>
        <pc:picChg chg="mod">
          <ac:chgData name="Çağatay Kerem Dönmez" userId="2d124b3db624758d" providerId="LiveId" clId="{638F77C3-EFB1-453A-AB55-EC8DD19EB043}" dt="2026-07-03T14:30:12.463" v="1314" actId="14826"/>
          <ac:picMkLst>
            <pc:docMk/>
            <pc:sldMk cId="1594476369" sldId="369"/>
            <ac:picMk id="7" creationId="{5046FC47-166B-9CB7-E400-FB8D311E5D13}"/>
          </ac:picMkLst>
        </pc:picChg>
      </pc:sldChg>
      <pc:sldChg chg="modSp">
        <pc:chgData name="Çağatay Kerem Dönmez" userId="2d124b3db624758d" providerId="LiveId" clId="{638F77C3-EFB1-453A-AB55-EC8DD19EB043}" dt="2026-07-03T09:43:29.284" v="0" actId="14826"/>
        <pc:sldMkLst>
          <pc:docMk/>
          <pc:sldMk cId="3546161834" sldId="372"/>
        </pc:sldMkLst>
        <pc:picChg chg="mod">
          <ac:chgData name="Çağatay Kerem Dönmez" userId="2d124b3db624758d" providerId="LiveId" clId="{638F77C3-EFB1-453A-AB55-EC8DD19EB043}" dt="2026-07-03T09:43:29.284" v="0" actId="14826"/>
          <ac:picMkLst>
            <pc:docMk/>
            <pc:sldMk cId="3546161834" sldId="372"/>
            <ac:picMk id="4" creationId="{3A491C00-E406-1946-F04E-CD8AEFC67B59}"/>
          </ac:picMkLst>
        </pc:picChg>
      </pc:sldChg>
      <pc:sldChg chg="modSp">
        <pc:chgData name="Çağatay Kerem Dönmez" userId="2d124b3db624758d" providerId="LiveId" clId="{638F77C3-EFB1-453A-AB55-EC8DD19EB043}" dt="2026-07-03T09:43:51.085" v="1" actId="14826"/>
        <pc:sldMkLst>
          <pc:docMk/>
          <pc:sldMk cId="115792323" sldId="373"/>
        </pc:sldMkLst>
        <pc:picChg chg="mod">
          <ac:chgData name="Çağatay Kerem Dönmez" userId="2d124b3db624758d" providerId="LiveId" clId="{638F77C3-EFB1-453A-AB55-EC8DD19EB043}" dt="2026-07-03T09:43:51.085" v="1" actId="14826"/>
          <ac:picMkLst>
            <pc:docMk/>
            <pc:sldMk cId="115792323" sldId="373"/>
            <ac:picMk id="4" creationId="{758C7D98-CF25-29E2-9998-CAFF3768BCE2}"/>
          </ac:picMkLst>
        </pc:picChg>
      </pc:sldChg>
      <pc:sldChg chg="modSp">
        <pc:chgData name="Çağatay Kerem Dönmez" userId="2d124b3db624758d" providerId="LiveId" clId="{638F77C3-EFB1-453A-AB55-EC8DD19EB043}" dt="2026-07-03T09:44:27.654" v="2" actId="14826"/>
        <pc:sldMkLst>
          <pc:docMk/>
          <pc:sldMk cId="1339602403" sldId="374"/>
        </pc:sldMkLst>
        <pc:picChg chg="mod">
          <ac:chgData name="Çağatay Kerem Dönmez" userId="2d124b3db624758d" providerId="LiveId" clId="{638F77C3-EFB1-453A-AB55-EC8DD19EB043}" dt="2026-07-03T09:44:27.654" v="2" actId="14826"/>
          <ac:picMkLst>
            <pc:docMk/>
            <pc:sldMk cId="1339602403" sldId="374"/>
            <ac:picMk id="4" creationId="{EF2797DC-B7D6-541B-2EC1-76AAE24B5346}"/>
          </ac:picMkLst>
        </pc:picChg>
      </pc:sldChg>
      <pc:sldChg chg="modSp">
        <pc:chgData name="Çağatay Kerem Dönmez" userId="2d124b3db624758d" providerId="LiveId" clId="{638F77C3-EFB1-453A-AB55-EC8DD19EB043}" dt="2026-07-03T09:45:13.558" v="3" actId="14826"/>
        <pc:sldMkLst>
          <pc:docMk/>
          <pc:sldMk cId="3676105190" sldId="375"/>
        </pc:sldMkLst>
        <pc:picChg chg="mod">
          <ac:chgData name="Çağatay Kerem Dönmez" userId="2d124b3db624758d" providerId="LiveId" clId="{638F77C3-EFB1-453A-AB55-EC8DD19EB043}" dt="2026-07-03T09:45:13.558" v="3" actId="14826"/>
          <ac:picMkLst>
            <pc:docMk/>
            <pc:sldMk cId="3676105190" sldId="375"/>
            <ac:picMk id="4" creationId="{4D27FF8B-D3F6-E142-043D-8717A09261FC}"/>
          </ac:picMkLst>
        </pc:picChg>
      </pc:sldChg>
      <pc:sldChg chg="addSp delSp modSp del mod">
        <pc:chgData name="Çağatay Kerem Dönmez" userId="2d124b3db624758d" providerId="LiveId" clId="{638F77C3-EFB1-453A-AB55-EC8DD19EB043}" dt="2026-07-03T10:53:20.272" v="295" actId="47"/>
        <pc:sldMkLst>
          <pc:docMk/>
          <pc:sldMk cId="2200891871" sldId="377"/>
        </pc:sldMkLst>
        <pc:spChg chg="del mod">
          <ac:chgData name="Çağatay Kerem Dönmez" userId="2d124b3db624758d" providerId="LiveId" clId="{638F77C3-EFB1-453A-AB55-EC8DD19EB043}" dt="2026-07-03T09:48:15.578" v="23" actId="478"/>
          <ac:spMkLst>
            <pc:docMk/>
            <pc:sldMk cId="2200891871" sldId="377"/>
            <ac:spMk id="5" creationId="{96E24BD3-3490-6CF9-0C99-ECBFE2B6BEAA}"/>
          </ac:spMkLst>
        </pc:spChg>
        <pc:spChg chg="add del mod">
          <ac:chgData name="Çağatay Kerem Dönmez" userId="2d124b3db624758d" providerId="LiveId" clId="{638F77C3-EFB1-453A-AB55-EC8DD19EB043}" dt="2026-07-03T09:48:13.104" v="21"/>
          <ac:spMkLst>
            <pc:docMk/>
            <pc:sldMk cId="2200891871" sldId="377"/>
            <ac:spMk id="6" creationId="{DBF6CD97-3CF1-4ABF-9FD1-47E535089635}"/>
          </ac:spMkLst>
        </pc:spChg>
        <pc:picChg chg="mod">
          <ac:chgData name="Çağatay Kerem Dönmez" userId="2d124b3db624758d" providerId="LiveId" clId="{638F77C3-EFB1-453A-AB55-EC8DD19EB043}" dt="2026-07-03T09:46:58.818" v="6" actId="14826"/>
          <ac:picMkLst>
            <pc:docMk/>
            <pc:sldMk cId="2200891871" sldId="377"/>
            <ac:picMk id="4" creationId="{CE887A3F-8987-68D7-DEEF-23DCD4B9AFDD}"/>
          </ac:picMkLst>
        </pc:picChg>
        <pc:picChg chg="add del mod">
          <ac:chgData name="Çağatay Kerem Dönmez" userId="2d124b3db624758d" providerId="LiveId" clId="{638F77C3-EFB1-453A-AB55-EC8DD19EB043}" dt="2026-07-03T10:53:18.218" v="294" actId="21"/>
          <ac:picMkLst>
            <pc:docMk/>
            <pc:sldMk cId="2200891871" sldId="377"/>
            <ac:picMk id="7" creationId="{876EA2B2-AB11-4944-BD36-054A4E9CA48F}"/>
          </ac:picMkLst>
        </pc:picChg>
      </pc:sldChg>
      <pc:sldChg chg="addSp modSp mod">
        <pc:chgData name="Çağatay Kerem Dönmez" userId="2d124b3db624758d" providerId="LiveId" clId="{638F77C3-EFB1-453A-AB55-EC8DD19EB043}" dt="2026-07-03T10:53:28.733" v="298" actId="1076"/>
        <pc:sldMkLst>
          <pc:docMk/>
          <pc:sldMk cId="2695712308" sldId="378"/>
        </pc:sldMkLst>
        <pc:picChg chg="mod">
          <ac:chgData name="Çağatay Kerem Dönmez" userId="2d124b3db624758d" providerId="LiveId" clId="{638F77C3-EFB1-453A-AB55-EC8DD19EB043}" dt="2026-07-03T10:53:28.733" v="298" actId="1076"/>
          <ac:picMkLst>
            <pc:docMk/>
            <pc:sldMk cId="2695712308" sldId="378"/>
            <ac:picMk id="4" creationId="{E2BCC9AD-4939-3885-D730-3A7DDBD669B3}"/>
          </ac:picMkLst>
        </pc:picChg>
        <pc:picChg chg="add mod">
          <ac:chgData name="Çağatay Kerem Dönmez" userId="2d124b3db624758d" providerId="LiveId" clId="{638F77C3-EFB1-453A-AB55-EC8DD19EB043}" dt="2026-07-03T10:53:25.205" v="297" actId="1076"/>
          <ac:picMkLst>
            <pc:docMk/>
            <pc:sldMk cId="2695712308" sldId="378"/>
            <ac:picMk id="5" creationId="{C2ED2EA2-5A78-447C-A214-0BAF58403136}"/>
          </ac:picMkLst>
        </pc:picChg>
      </pc:sldChg>
      <pc:sldChg chg="addSp delSp modSp mod">
        <pc:chgData name="Çağatay Kerem Dönmez" userId="2d124b3db624758d" providerId="LiveId" clId="{638F77C3-EFB1-453A-AB55-EC8DD19EB043}" dt="2026-07-03T12:28:19.453" v="314" actId="1076"/>
        <pc:sldMkLst>
          <pc:docMk/>
          <pc:sldMk cId="1713272112" sldId="379"/>
        </pc:sldMkLst>
        <pc:spChg chg="del">
          <ac:chgData name="Çağatay Kerem Dönmez" userId="2d124b3db624758d" providerId="LiveId" clId="{638F77C3-EFB1-453A-AB55-EC8DD19EB043}" dt="2026-07-03T12:28:08.545" v="311" actId="478"/>
          <ac:spMkLst>
            <pc:docMk/>
            <pc:sldMk cId="1713272112" sldId="379"/>
            <ac:spMk id="5" creationId="{81C324A6-CAE2-BD48-B83B-E9770EE43B11}"/>
          </ac:spMkLst>
        </pc:spChg>
        <pc:picChg chg="mod">
          <ac:chgData name="Çağatay Kerem Dönmez" userId="2d124b3db624758d" providerId="LiveId" clId="{638F77C3-EFB1-453A-AB55-EC8DD19EB043}" dt="2026-07-03T12:28:12.634" v="312" actId="14826"/>
          <ac:picMkLst>
            <pc:docMk/>
            <pc:sldMk cId="1713272112" sldId="379"/>
            <ac:picMk id="4" creationId="{CE1A8F08-42F3-CF33-6BA1-AC02A6083CB9}"/>
          </ac:picMkLst>
        </pc:picChg>
        <pc:picChg chg="add mod">
          <ac:chgData name="Çağatay Kerem Dönmez" userId="2d124b3db624758d" providerId="LiveId" clId="{638F77C3-EFB1-453A-AB55-EC8DD19EB043}" dt="2026-07-03T12:28:19.453" v="314" actId="1076"/>
          <ac:picMkLst>
            <pc:docMk/>
            <pc:sldMk cId="1713272112" sldId="379"/>
            <ac:picMk id="6" creationId="{F3A2D3F2-E0FB-4A0D-910C-359E6F738B05}"/>
          </ac:picMkLst>
        </pc:picChg>
      </pc:sldChg>
      <pc:sldChg chg="modSp mod">
        <pc:chgData name="Çağatay Kerem Dönmez" userId="2d124b3db624758d" providerId="LiveId" clId="{638F77C3-EFB1-453A-AB55-EC8DD19EB043}" dt="2026-07-03T13:12:50.955" v="650" actId="403"/>
        <pc:sldMkLst>
          <pc:docMk/>
          <pc:sldMk cId="3538736840" sldId="394"/>
        </pc:sldMkLst>
        <pc:spChg chg="mod">
          <ac:chgData name="Çağatay Kerem Dönmez" userId="2d124b3db624758d" providerId="LiveId" clId="{638F77C3-EFB1-453A-AB55-EC8DD19EB043}" dt="2026-07-03T13:12:50.955" v="650" actId="403"/>
          <ac:spMkLst>
            <pc:docMk/>
            <pc:sldMk cId="3538736840" sldId="394"/>
            <ac:spMk id="5" creationId="{1F26B28F-52E0-7E63-BC94-597A81ADF768}"/>
          </ac:spMkLst>
        </pc:spChg>
      </pc:sldChg>
      <pc:sldChg chg="modSp mod">
        <pc:chgData name="Çağatay Kerem Dönmez" userId="2d124b3db624758d" providerId="LiveId" clId="{638F77C3-EFB1-453A-AB55-EC8DD19EB043}" dt="2026-07-03T13:49:57.246" v="947" actId="20577"/>
        <pc:sldMkLst>
          <pc:docMk/>
          <pc:sldMk cId="3613785083" sldId="397"/>
        </pc:sldMkLst>
        <pc:spChg chg="mod">
          <ac:chgData name="Çağatay Kerem Dönmez" userId="2d124b3db624758d" providerId="LiveId" clId="{638F77C3-EFB1-453A-AB55-EC8DD19EB043}" dt="2026-07-03T13:49:54.857" v="946" actId="1076"/>
          <ac:spMkLst>
            <pc:docMk/>
            <pc:sldMk cId="3613785083" sldId="397"/>
            <ac:spMk id="5" creationId="{E8C734B8-8F75-D67D-E517-3DCF5894F2C3}"/>
          </ac:spMkLst>
        </pc:spChg>
        <pc:spChg chg="mod">
          <ac:chgData name="Çağatay Kerem Dönmez" userId="2d124b3db624758d" providerId="LiveId" clId="{638F77C3-EFB1-453A-AB55-EC8DD19EB043}" dt="2026-07-03T13:49:57.246" v="947" actId="20577"/>
          <ac:spMkLst>
            <pc:docMk/>
            <pc:sldMk cId="3613785083" sldId="397"/>
            <ac:spMk id="6" creationId="{1DCE85E2-047C-A686-C72E-E7F52E79CE28}"/>
          </ac:spMkLst>
        </pc:spChg>
        <pc:picChg chg="mod">
          <ac:chgData name="Çağatay Kerem Dönmez" userId="2d124b3db624758d" providerId="LiveId" clId="{638F77C3-EFB1-453A-AB55-EC8DD19EB043}" dt="2026-07-03T13:49:45.394" v="943" actId="1076"/>
          <ac:picMkLst>
            <pc:docMk/>
            <pc:sldMk cId="3613785083" sldId="397"/>
            <ac:picMk id="4" creationId="{53D5D07E-AE8E-16A4-07BE-BCD6204575C6}"/>
          </ac:picMkLst>
        </pc:picChg>
      </pc:sldChg>
      <pc:sldChg chg="addSp modSp mod">
        <pc:chgData name="Çağatay Kerem Dönmez" userId="2d124b3db624758d" providerId="LiveId" clId="{638F77C3-EFB1-453A-AB55-EC8DD19EB043}" dt="2026-07-03T13:49:19.588" v="927" actId="14100"/>
        <pc:sldMkLst>
          <pc:docMk/>
          <pc:sldMk cId="3946963421" sldId="399"/>
        </pc:sldMkLst>
        <pc:picChg chg="mod modCrop">
          <ac:chgData name="Çağatay Kerem Dönmez" userId="2d124b3db624758d" providerId="LiveId" clId="{638F77C3-EFB1-453A-AB55-EC8DD19EB043}" dt="2026-07-03T13:49:19.588" v="927" actId="14100"/>
          <ac:picMkLst>
            <pc:docMk/>
            <pc:sldMk cId="3946963421" sldId="399"/>
            <ac:picMk id="4" creationId="{6BACFEB0-E7A4-4849-5203-15E5F4075646}"/>
          </ac:picMkLst>
        </pc:picChg>
        <pc:picChg chg="add mod modCrop">
          <ac:chgData name="Çağatay Kerem Dönmez" userId="2d124b3db624758d" providerId="LiveId" clId="{638F77C3-EFB1-453A-AB55-EC8DD19EB043}" dt="2026-07-03T13:49:17.090" v="926" actId="1076"/>
          <ac:picMkLst>
            <pc:docMk/>
            <pc:sldMk cId="3946963421" sldId="399"/>
            <ac:picMk id="5" creationId="{4EB1A2AE-B713-4330-9C5E-B5DF6A1F19CC}"/>
          </ac:picMkLst>
        </pc:picChg>
      </pc:sldChg>
      <pc:sldChg chg="addSp modSp mod">
        <pc:chgData name="Çağatay Kerem Dönmez" userId="2d124b3db624758d" providerId="LiveId" clId="{638F77C3-EFB1-453A-AB55-EC8DD19EB043}" dt="2026-07-03T13:42:06.473" v="891" actId="14100"/>
        <pc:sldMkLst>
          <pc:docMk/>
          <pc:sldMk cId="3293440707" sldId="404"/>
        </pc:sldMkLst>
        <pc:picChg chg="mod modCrop">
          <ac:chgData name="Çağatay Kerem Dönmez" userId="2d124b3db624758d" providerId="LiveId" clId="{638F77C3-EFB1-453A-AB55-EC8DD19EB043}" dt="2026-07-03T13:41:22.225" v="881" actId="732"/>
          <ac:picMkLst>
            <pc:docMk/>
            <pc:sldMk cId="3293440707" sldId="404"/>
            <ac:picMk id="4" creationId="{0C09F22F-ECDE-AD9C-0774-CC7033579372}"/>
          </ac:picMkLst>
        </pc:picChg>
        <pc:picChg chg="add mod">
          <ac:chgData name="Çağatay Kerem Dönmez" userId="2d124b3db624758d" providerId="LiveId" clId="{638F77C3-EFB1-453A-AB55-EC8DD19EB043}" dt="2026-07-03T13:42:00.953" v="889" actId="14100"/>
          <ac:picMkLst>
            <pc:docMk/>
            <pc:sldMk cId="3293440707" sldId="404"/>
            <ac:picMk id="6" creationId="{3AFFCAE6-9974-499C-AA68-0E2E92108832}"/>
          </ac:picMkLst>
        </pc:picChg>
        <pc:picChg chg="add mod">
          <ac:chgData name="Çağatay Kerem Dönmez" userId="2d124b3db624758d" providerId="LiveId" clId="{638F77C3-EFB1-453A-AB55-EC8DD19EB043}" dt="2026-07-03T13:42:06.473" v="891" actId="14100"/>
          <ac:picMkLst>
            <pc:docMk/>
            <pc:sldMk cId="3293440707" sldId="404"/>
            <ac:picMk id="8" creationId="{5217EAF8-AD5E-4E5B-A765-6388A59B838D}"/>
          </ac:picMkLst>
        </pc:picChg>
      </pc:sldChg>
      <pc:sldChg chg="del">
        <pc:chgData name="Çağatay Kerem Dönmez" userId="2d124b3db624758d" providerId="LiveId" clId="{638F77C3-EFB1-453A-AB55-EC8DD19EB043}" dt="2026-07-03T14:17:12.864" v="1278" actId="47"/>
        <pc:sldMkLst>
          <pc:docMk/>
          <pc:sldMk cId="1805963475" sldId="410"/>
        </pc:sldMkLst>
      </pc:sldChg>
      <pc:sldChg chg="modSp mod">
        <pc:chgData name="Çağatay Kerem Dönmez" userId="2d124b3db624758d" providerId="LiveId" clId="{638F77C3-EFB1-453A-AB55-EC8DD19EB043}" dt="2026-07-03T13:55:34.592" v="992" actId="14100"/>
        <pc:sldMkLst>
          <pc:docMk/>
          <pc:sldMk cId="2233543422" sldId="413"/>
        </pc:sldMkLst>
        <pc:picChg chg="mod">
          <ac:chgData name="Çağatay Kerem Dönmez" userId="2d124b3db624758d" providerId="LiveId" clId="{638F77C3-EFB1-453A-AB55-EC8DD19EB043}" dt="2026-07-03T13:55:34.592" v="992" actId="14100"/>
          <ac:picMkLst>
            <pc:docMk/>
            <pc:sldMk cId="2233543422" sldId="413"/>
            <ac:picMk id="4" creationId="{AF0DEB3F-E417-F346-15DB-77F976397385}"/>
          </ac:picMkLst>
        </pc:picChg>
      </pc:sldChg>
      <pc:sldChg chg="addSp delSp modSp mod">
        <pc:chgData name="Çağatay Kerem Dönmez" userId="2d124b3db624758d" providerId="LiveId" clId="{638F77C3-EFB1-453A-AB55-EC8DD19EB043}" dt="2026-07-03T14:43:10.386" v="1456" actId="1076"/>
        <pc:sldMkLst>
          <pc:docMk/>
          <pc:sldMk cId="586850858" sldId="415"/>
        </pc:sldMkLst>
        <pc:picChg chg="mod">
          <ac:chgData name="Çağatay Kerem Dönmez" userId="2d124b3db624758d" providerId="LiveId" clId="{638F77C3-EFB1-453A-AB55-EC8DD19EB043}" dt="2026-07-03T14:43:09.696" v="1452" actId="14826"/>
          <ac:picMkLst>
            <pc:docMk/>
            <pc:sldMk cId="586850858" sldId="415"/>
            <ac:picMk id="4" creationId="{69DFE8EE-D4C9-0E24-AFF1-EC834AD5ED61}"/>
          </ac:picMkLst>
        </pc:picChg>
        <pc:picChg chg="add del mod">
          <ac:chgData name="Çağatay Kerem Dönmez" userId="2d124b3db624758d" providerId="LiveId" clId="{638F77C3-EFB1-453A-AB55-EC8DD19EB043}" dt="2026-07-03T14:43:10.386" v="1456" actId="1076"/>
          <ac:picMkLst>
            <pc:docMk/>
            <pc:sldMk cId="586850858" sldId="415"/>
            <ac:picMk id="6" creationId="{1464466B-8FCD-43FF-989C-249452F8AE71}"/>
          </ac:picMkLst>
        </pc:picChg>
      </pc:sldChg>
      <pc:sldChg chg="addSp modSp mod">
        <pc:chgData name="Çağatay Kerem Dönmez" userId="2d124b3db624758d" providerId="LiveId" clId="{638F77C3-EFB1-453A-AB55-EC8DD19EB043}" dt="2026-07-03T14:03:01.552" v="1213" actId="1076"/>
        <pc:sldMkLst>
          <pc:docMk/>
          <pc:sldMk cId="3746722960" sldId="420"/>
        </pc:sldMkLst>
        <pc:picChg chg="mod modCrop">
          <ac:chgData name="Çağatay Kerem Dönmez" userId="2d124b3db624758d" providerId="LiveId" clId="{638F77C3-EFB1-453A-AB55-EC8DD19EB043}" dt="2026-07-03T14:03:01.552" v="1213" actId="1076"/>
          <ac:picMkLst>
            <pc:docMk/>
            <pc:sldMk cId="3746722960" sldId="420"/>
            <ac:picMk id="4" creationId="{9D72D0BE-E307-F23B-EBCF-2A2A6D05B241}"/>
          </ac:picMkLst>
        </pc:picChg>
        <pc:picChg chg="add mod">
          <ac:chgData name="Çağatay Kerem Dönmez" userId="2d124b3db624758d" providerId="LiveId" clId="{638F77C3-EFB1-453A-AB55-EC8DD19EB043}" dt="2026-07-03T14:03:01.552" v="1213" actId="1076"/>
          <ac:picMkLst>
            <pc:docMk/>
            <pc:sldMk cId="3746722960" sldId="420"/>
            <ac:picMk id="7" creationId="{BB7AEBB6-F561-45F5-9DFE-12379BFC59C3}"/>
          </ac:picMkLst>
        </pc:picChg>
      </pc:sldChg>
      <pc:sldChg chg="addSp delSp modSp mod">
        <pc:chgData name="Çağatay Kerem Dönmez" userId="2d124b3db624758d" providerId="LiveId" clId="{638F77C3-EFB1-453A-AB55-EC8DD19EB043}" dt="2026-07-03T14:46:10.514" v="1472" actId="1076"/>
        <pc:sldMkLst>
          <pc:docMk/>
          <pc:sldMk cId="2566110142" sldId="422"/>
        </pc:sldMkLst>
        <pc:picChg chg="mod">
          <ac:chgData name="Çağatay Kerem Dönmez" userId="2d124b3db624758d" providerId="LiveId" clId="{638F77C3-EFB1-453A-AB55-EC8DD19EB043}" dt="2026-07-03T14:46:07.095" v="1467" actId="14826"/>
          <ac:picMkLst>
            <pc:docMk/>
            <pc:sldMk cId="2566110142" sldId="422"/>
            <ac:picMk id="4" creationId="{94191803-6539-F726-83DB-4902FCE647D7}"/>
          </ac:picMkLst>
        </pc:picChg>
        <pc:picChg chg="add del mod">
          <ac:chgData name="Çağatay Kerem Dönmez" userId="2d124b3db624758d" providerId="LiveId" clId="{638F77C3-EFB1-453A-AB55-EC8DD19EB043}" dt="2026-07-03T14:46:10.514" v="1472" actId="1076"/>
          <ac:picMkLst>
            <pc:docMk/>
            <pc:sldMk cId="2566110142" sldId="422"/>
            <ac:picMk id="6" creationId="{6D8F21BD-9ABA-4FFE-9570-F58BE069901F}"/>
          </ac:picMkLst>
        </pc:picChg>
      </pc:sldChg>
      <pc:sldChg chg="modSp mod">
        <pc:chgData name="Çağatay Kerem Dönmez" userId="2d124b3db624758d" providerId="LiveId" clId="{638F77C3-EFB1-453A-AB55-EC8DD19EB043}" dt="2026-07-03T13:08:58.464" v="623" actId="947"/>
        <pc:sldMkLst>
          <pc:docMk/>
          <pc:sldMk cId="3572246670" sldId="429"/>
        </pc:sldMkLst>
        <pc:spChg chg="mod">
          <ac:chgData name="Çağatay Kerem Dönmez" userId="2d124b3db624758d" providerId="LiveId" clId="{638F77C3-EFB1-453A-AB55-EC8DD19EB043}" dt="2026-07-03T13:08:58.464" v="623" actId="947"/>
          <ac:spMkLst>
            <pc:docMk/>
            <pc:sldMk cId="3572246670" sldId="429"/>
            <ac:spMk id="5" creationId="{5BD706F6-A6CE-6B6B-C6E8-B608061B1C1B}"/>
          </ac:spMkLst>
        </pc:spChg>
      </pc:sldChg>
      <pc:sldChg chg="modSp mod">
        <pc:chgData name="Çağatay Kerem Dönmez" userId="2d124b3db624758d" providerId="LiveId" clId="{638F77C3-EFB1-453A-AB55-EC8DD19EB043}" dt="2026-07-03T13:17:04.770" v="802" actId="403"/>
        <pc:sldMkLst>
          <pc:docMk/>
          <pc:sldMk cId="4017640070" sldId="431"/>
        </pc:sldMkLst>
        <pc:spChg chg="mod">
          <ac:chgData name="Çağatay Kerem Dönmez" userId="2d124b3db624758d" providerId="LiveId" clId="{638F77C3-EFB1-453A-AB55-EC8DD19EB043}" dt="2026-07-03T13:17:04.770" v="802" actId="403"/>
          <ac:spMkLst>
            <pc:docMk/>
            <pc:sldMk cId="4017640070" sldId="431"/>
            <ac:spMk id="3" creationId="{73F300F1-411A-3CBD-3AFA-F2DAFD14D75D}"/>
          </ac:spMkLst>
        </pc:spChg>
        <pc:picChg chg="mod ord">
          <ac:chgData name="Çağatay Kerem Dönmez" userId="2d124b3db624758d" providerId="LiveId" clId="{638F77C3-EFB1-453A-AB55-EC8DD19EB043}" dt="2026-07-03T13:15:40.943" v="668" actId="167"/>
          <ac:picMkLst>
            <pc:docMk/>
            <pc:sldMk cId="4017640070" sldId="431"/>
            <ac:picMk id="4" creationId="{86CF0B06-B0E1-FF57-AD96-86AD13E06B82}"/>
          </ac:picMkLst>
        </pc:picChg>
      </pc:sldChg>
      <pc:sldChg chg="modSp del mod">
        <pc:chgData name="Çağatay Kerem Dönmez" userId="2d124b3db624758d" providerId="LiveId" clId="{638F77C3-EFB1-453A-AB55-EC8DD19EB043}" dt="2026-07-03T14:39:08.375" v="1438" actId="47"/>
        <pc:sldMkLst>
          <pc:docMk/>
          <pc:sldMk cId="2380000487" sldId="432"/>
        </pc:sldMkLst>
        <pc:spChg chg="mod">
          <ac:chgData name="Çağatay Kerem Dönmez" userId="2d124b3db624758d" providerId="LiveId" clId="{638F77C3-EFB1-453A-AB55-EC8DD19EB043}" dt="2026-07-03T14:33:46.071" v="1393" actId="20577"/>
          <ac:spMkLst>
            <pc:docMk/>
            <pc:sldMk cId="2380000487" sldId="432"/>
            <ac:spMk id="2" creationId="{05C351A7-A9F6-8D3A-D52A-A9376C22153F}"/>
          </ac:spMkLst>
        </pc:spChg>
        <pc:spChg chg="mod">
          <ac:chgData name="Çağatay Kerem Dönmez" userId="2d124b3db624758d" providerId="LiveId" clId="{638F77C3-EFB1-453A-AB55-EC8DD19EB043}" dt="2026-07-03T14:32:52.494" v="1387" actId="404"/>
          <ac:spMkLst>
            <pc:docMk/>
            <pc:sldMk cId="2380000487" sldId="432"/>
            <ac:spMk id="3" creationId="{C5B03607-0542-8739-FC5D-ECED45317346}"/>
          </ac:spMkLst>
        </pc:spChg>
        <pc:picChg chg="mod ord">
          <ac:chgData name="Çağatay Kerem Dönmez" userId="2d124b3db624758d" providerId="LiveId" clId="{638F77C3-EFB1-453A-AB55-EC8DD19EB043}" dt="2026-07-03T14:33:54.515" v="1400" actId="14100"/>
          <ac:picMkLst>
            <pc:docMk/>
            <pc:sldMk cId="2380000487" sldId="432"/>
            <ac:picMk id="4" creationId="{F5CA398C-2EAE-D984-CF12-68FB77F23CEB}"/>
          </ac:picMkLst>
        </pc:picChg>
      </pc:sldChg>
      <pc:sldChg chg="modSp">
        <pc:chgData name="Çağatay Kerem Dönmez" userId="2d124b3db624758d" providerId="LiveId" clId="{638F77C3-EFB1-453A-AB55-EC8DD19EB043}" dt="2026-07-03T09:46:01.854" v="4" actId="14826"/>
        <pc:sldMkLst>
          <pc:docMk/>
          <pc:sldMk cId="3997134695" sldId="433"/>
        </pc:sldMkLst>
        <pc:picChg chg="mod">
          <ac:chgData name="Çağatay Kerem Dönmez" userId="2d124b3db624758d" providerId="LiveId" clId="{638F77C3-EFB1-453A-AB55-EC8DD19EB043}" dt="2026-07-03T09:46:01.854" v="4" actId="14826"/>
          <ac:picMkLst>
            <pc:docMk/>
            <pc:sldMk cId="3997134695" sldId="433"/>
            <ac:picMk id="4" creationId="{EEF6A6DE-5806-B0D1-018A-B00A5E687E76}"/>
          </ac:picMkLst>
        </pc:picChg>
      </pc:sldChg>
      <pc:sldChg chg="addSp modSp mod">
        <pc:chgData name="Çağatay Kerem Dönmez" userId="2d124b3db624758d" providerId="LiveId" clId="{638F77C3-EFB1-453A-AB55-EC8DD19EB043}" dt="2026-07-03T15:47:09.390" v="1557"/>
        <pc:sldMkLst>
          <pc:docMk/>
          <pc:sldMk cId="2571097163" sldId="434"/>
        </pc:sldMkLst>
        <pc:picChg chg="mod">
          <ac:chgData name="Çağatay Kerem Dönmez" userId="2d124b3db624758d" providerId="LiveId" clId="{638F77C3-EFB1-453A-AB55-EC8DD19EB043}" dt="2026-07-03T12:28:57.467" v="318" actId="14100"/>
          <ac:picMkLst>
            <pc:docMk/>
            <pc:sldMk cId="2571097163" sldId="434"/>
            <ac:picMk id="4" creationId="{D7603FB8-D085-44A6-7E14-B7B48FAE3702}"/>
          </ac:picMkLst>
        </pc:picChg>
        <pc:picChg chg="add mod">
          <ac:chgData name="Çağatay Kerem Dönmez" userId="2d124b3db624758d" providerId="LiveId" clId="{638F77C3-EFB1-453A-AB55-EC8DD19EB043}" dt="2026-07-03T15:47:09.390" v="1557"/>
          <ac:picMkLst>
            <pc:docMk/>
            <pc:sldMk cId="2571097163" sldId="434"/>
            <ac:picMk id="5" creationId="{F296FBAF-AF7E-43E3-84EB-F6067E273CE1}"/>
          </ac:picMkLst>
        </pc:picChg>
      </pc:sldChg>
      <pc:sldChg chg="modSp">
        <pc:chgData name="Çağatay Kerem Dönmez" userId="2d124b3db624758d" providerId="LiveId" clId="{638F77C3-EFB1-453A-AB55-EC8DD19EB043}" dt="2026-07-03T09:46:28.454" v="5" actId="14826"/>
        <pc:sldMkLst>
          <pc:docMk/>
          <pc:sldMk cId="1739910143" sldId="436"/>
        </pc:sldMkLst>
        <pc:picChg chg="mod">
          <ac:chgData name="Çağatay Kerem Dönmez" userId="2d124b3db624758d" providerId="LiveId" clId="{638F77C3-EFB1-453A-AB55-EC8DD19EB043}" dt="2026-07-03T09:46:28.454" v="5" actId="14826"/>
          <ac:picMkLst>
            <pc:docMk/>
            <pc:sldMk cId="1739910143" sldId="436"/>
            <ac:picMk id="4" creationId="{1C92F7AA-CF03-21DE-B2CE-B83F5FF80AE1}"/>
          </ac:picMkLst>
        </pc:picChg>
      </pc:sldChg>
      <pc:sldChg chg="modSp mod">
        <pc:chgData name="Çağatay Kerem Dönmez" userId="2d124b3db624758d" providerId="LiveId" clId="{638F77C3-EFB1-453A-AB55-EC8DD19EB043}" dt="2026-07-03T14:51:36.686" v="1504" actId="167"/>
        <pc:sldMkLst>
          <pc:docMk/>
          <pc:sldMk cId="3530547595" sldId="437"/>
        </pc:sldMkLst>
        <pc:picChg chg="mod ord modCrop">
          <ac:chgData name="Çağatay Kerem Dönmez" userId="2d124b3db624758d" providerId="LiveId" clId="{638F77C3-EFB1-453A-AB55-EC8DD19EB043}" dt="2026-07-03T14:51:36.686" v="1504" actId="167"/>
          <ac:picMkLst>
            <pc:docMk/>
            <pc:sldMk cId="3530547595" sldId="437"/>
            <ac:picMk id="4" creationId="{4C342565-AC6A-6F78-8EAA-2C13BC8DF607}"/>
          </ac:picMkLst>
        </pc:picChg>
      </pc:sldChg>
      <pc:sldChg chg="addSp modSp mod">
        <pc:chgData name="Çağatay Kerem Dönmez" userId="2d124b3db624758d" providerId="LiveId" clId="{638F77C3-EFB1-453A-AB55-EC8DD19EB043}" dt="2026-07-03T14:52:46.855" v="1553"/>
        <pc:sldMkLst>
          <pc:docMk/>
          <pc:sldMk cId="2136761834" sldId="438"/>
        </pc:sldMkLst>
        <pc:picChg chg="mod modCrop">
          <ac:chgData name="Çağatay Kerem Dönmez" userId="2d124b3db624758d" providerId="LiveId" clId="{638F77C3-EFB1-453A-AB55-EC8DD19EB043}" dt="2026-07-03T12:29:34.419" v="324" actId="732"/>
          <ac:picMkLst>
            <pc:docMk/>
            <pc:sldMk cId="2136761834" sldId="438"/>
            <ac:picMk id="4" creationId="{0FF10242-8573-1924-E179-CF7F1E3BE51B}"/>
          </ac:picMkLst>
        </pc:picChg>
        <pc:picChg chg="add mod">
          <ac:chgData name="Çağatay Kerem Dönmez" userId="2d124b3db624758d" providerId="LiveId" clId="{638F77C3-EFB1-453A-AB55-EC8DD19EB043}" dt="2026-07-03T14:52:46.855" v="1553"/>
          <ac:picMkLst>
            <pc:docMk/>
            <pc:sldMk cId="2136761834" sldId="438"/>
            <ac:picMk id="5" creationId="{BAA2ACD1-C914-4DE4-A68B-A3810B449D26}"/>
          </ac:picMkLst>
        </pc:picChg>
      </pc:sldChg>
      <pc:sldChg chg="modSp mod">
        <pc:chgData name="Çağatay Kerem Dönmez" userId="2d124b3db624758d" providerId="LiveId" clId="{638F77C3-EFB1-453A-AB55-EC8DD19EB043}" dt="2026-07-03T12:29:26.907" v="323" actId="732"/>
        <pc:sldMkLst>
          <pc:docMk/>
          <pc:sldMk cId="2897725908" sldId="439"/>
        </pc:sldMkLst>
        <pc:picChg chg="mod modCrop">
          <ac:chgData name="Çağatay Kerem Dönmez" userId="2d124b3db624758d" providerId="LiveId" clId="{638F77C3-EFB1-453A-AB55-EC8DD19EB043}" dt="2026-07-03T12:29:26.907" v="323" actId="732"/>
          <ac:picMkLst>
            <pc:docMk/>
            <pc:sldMk cId="2897725908" sldId="439"/>
            <ac:picMk id="4" creationId="{60540725-BEFA-6382-A1EF-E51CDDED6898}"/>
          </ac:picMkLst>
        </pc:picChg>
      </pc:sldChg>
      <pc:sldChg chg="addSp delSp modSp mod">
        <pc:chgData name="Çağatay Kerem Dönmez" userId="2d124b3db624758d" providerId="LiveId" clId="{638F77C3-EFB1-453A-AB55-EC8DD19EB043}" dt="2026-07-03T14:52:43.308" v="1550" actId="1076"/>
        <pc:sldMkLst>
          <pc:docMk/>
          <pc:sldMk cId="4105242957" sldId="440"/>
        </pc:sldMkLst>
        <pc:spChg chg="del mod">
          <ac:chgData name="Çağatay Kerem Dönmez" userId="2d124b3db624758d" providerId="LiveId" clId="{638F77C3-EFB1-453A-AB55-EC8DD19EB043}" dt="2026-07-03T14:52:37.893" v="1546" actId="21"/>
          <ac:spMkLst>
            <pc:docMk/>
            <pc:sldMk cId="4105242957" sldId="440"/>
            <ac:spMk id="3" creationId="{C40DF060-DFB6-4331-40FC-DE82AAC42051}"/>
          </ac:spMkLst>
        </pc:spChg>
        <pc:spChg chg="add mod">
          <ac:chgData name="Çağatay Kerem Dönmez" userId="2d124b3db624758d" providerId="LiveId" clId="{638F77C3-EFB1-453A-AB55-EC8DD19EB043}" dt="2026-07-03T14:52:37.893" v="1546" actId="21"/>
          <ac:spMkLst>
            <pc:docMk/>
            <pc:sldMk cId="4105242957" sldId="440"/>
            <ac:spMk id="6" creationId="{51F8CF30-E05D-4C6F-A5F5-20D6BFA9DAEC}"/>
          </ac:spMkLst>
        </pc:spChg>
        <pc:spChg chg="add del mod">
          <ac:chgData name="Çağatay Kerem Dönmez" userId="2d124b3db624758d" providerId="LiveId" clId="{638F77C3-EFB1-453A-AB55-EC8DD19EB043}" dt="2026-07-03T14:52:40.211" v="1548"/>
          <ac:spMkLst>
            <pc:docMk/>
            <pc:sldMk cId="4105242957" sldId="440"/>
            <ac:spMk id="7" creationId="{4D9E37FC-44A3-4493-8E3F-265F6A26F87C}"/>
          </ac:spMkLst>
        </pc:spChg>
        <pc:picChg chg="mod ord modCrop">
          <ac:chgData name="Çağatay Kerem Dönmez" userId="2d124b3db624758d" providerId="LiveId" clId="{638F77C3-EFB1-453A-AB55-EC8DD19EB043}" dt="2026-07-03T14:51:43.094" v="1507" actId="167"/>
          <ac:picMkLst>
            <pc:docMk/>
            <pc:sldMk cId="4105242957" sldId="440"/>
            <ac:picMk id="4" creationId="{84222B28-FBA5-D88E-44F7-529ED9E7ACF8}"/>
          </ac:picMkLst>
        </pc:picChg>
        <pc:picChg chg="add mod">
          <ac:chgData name="Çağatay Kerem Dönmez" userId="2d124b3db624758d" providerId="LiveId" clId="{638F77C3-EFB1-453A-AB55-EC8DD19EB043}" dt="2026-07-03T14:52:43.308" v="1550" actId="1076"/>
          <ac:picMkLst>
            <pc:docMk/>
            <pc:sldMk cId="4105242957" sldId="440"/>
            <ac:picMk id="8" creationId="{C052A7AF-BB20-4F6F-AE76-49864BB506A6}"/>
          </ac:picMkLst>
        </pc:picChg>
      </pc:sldChg>
      <pc:sldChg chg="modSp mod">
        <pc:chgData name="Çağatay Kerem Dönmez" userId="2d124b3db624758d" providerId="LiveId" clId="{638F77C3-EFB1-453A-AB55-EC8DD19EB043}" dt="2026-07-03T12:30:50.862" v="331" actId="1076"/>
        <pc:sldMkLst>
          <pc:docMk/>
          <pc:sldMk cId="2382446636" sldId="441"/>
        </pc:sldMkLst>
        <pc:picChg chg="mod modCrop">
          <ac:chgData name="Çağatay Kerem Dönmez" userId="2d124b3db624758d" providerId="LiveId" clId="{638F77C3-EFB1-453A-AB55-EC8DD19EB043}" dt="2026-07-03T12:30:50.862" v="331" actId="1076"/>
          <ac:picMkLst>
            <pc:docMk/>
            <pc:sldMk cId="2382446636" sldId="441"/>
            <ac:picMk id="4" creationId="{6115B22A-1629-5037-89D9-A55CA4C072FC}"/>
          </ac:picMkLst>
        </pc:picChg>
      </pc:sldChg>
      <pc:sldChg chg="addSp delSp modSp">
        <pc:chgData name="Çağatay Kerem Dönmez" userId="2d124b3db624758d" providerId="LiveId" clId="{638F77C3-EFB1-453A-AB55-EC8DD19EB043}" dt="2026-07-03T14:52:45.319" v="1552"/>
        <pc:sldMkLst>
          <pc:docMk/>
          <pc:sldMk cId="3964478919" sldId="442"/>
        </pc:sldMkLst>
        <pc:picChg chg="mod">
          <ac:chgData name="Çağatay Kerem Dönmez" userId="2d124b3db624758d" providerId="LiveId" clId="{638F77C3-EFB1-453A-AB55-EC8DD19EB043}" dt="2026-07-03T12:30:14.205" v="326" actId="14826"/>
          <ac:picMkLst>
            <pc:docMk/>
            <pc:sldMk cId="3964478919" sldId="442"/>
            <ac:picMk id="4" creationId="{D7046422-563F-F497-3CBD-37DBAD7669D5}"/>
          </ac:picMkLst>
        </pc:picChg>
        <pc:picChg chg="add del mod">
          <ac:chgData name="Çağatay Kerem Dönmez" userId="2d124b3db624758d" providerId="LiveId" clId="{638F77C3-EFB1-453A-AB55-EC8DD19EB043}" dt="2026-07-03T14:52:45.319" v="1552"/>
          <ac:picMkLst>
            <pc:docMk/>
            <pc:sldMk cId="3964478919" sldId="442"/>
            <ac:picMk id="5" creationId="{C32FC04A-15C7-4087-9D1A-460C4E869B88}"/>
          </ac:picMkLst>
        </pc:picChg>
      </pc:sldChg>
      <pc:sldChg chg="modSp mod">
        <pc:chgData name="Çağatay Kerem Dönmez" userId="2d124b3db624758d" providerId="LiveId" clId="{638F77C3-EFB1-453A-AB55-EC8DD19EB043}" dt="2026-07-03T12:31:00.615" v="333" actId="1076"/>
        <pc:sldMkLst>
          <pc:docMk/>
          <pc:sldMk cId="364797355" sldId="443"/>
        </pc:sldMkLst>
        <pc:picChg chg="mod modCrop">
          <ac:chgData name="Çağatay Kerem Dönmez" userId="2d124b3db624758d" providerId="LiveId" clId="{638F77C3-EFB1-453A-AB55-EC8DD19EB043}" dt="2026-07-03T12:31:00.615" v="333" actId="1076"/>
          <ac:picMkLst>
            <pc:docMk/>
            <pc:sldMk cId="364797355" sldId="443"/>
            <ac:picMk id="4" creationId="{90B257B9-3D47-1A2F-B854-57ABD0E46137}"/>
          </ac:picMkLst>
        </pc:picChg>
      </pc:sldChg>
      <pc:sldChg chg="modSp mod">
        <pc:chgData name="Çağatay Kerem Dönmez" userId="2d124b3db624758d" providerId="LiveId" clId="{638F77C3-EFB1-453A-AB55-EC8DD19EB043}" dt="2026-07-03T12:31:12.235" v="335" actId="732"/>
        <pc:sldMkLst>
          <pc:docMk/>
          <pc:sldMk cId="2331618136" sldId="444"/>
        </pc:sldMkLst>
        <pc:picChg chg="mod modCrop">
          <ac:chgData name="Çağatay Kerem Dönmez" userId="2d124b3db624758d" providerId="LiveId" clId="{638F77C3-EFB1-453A-AB55-EC8DD19EB043}" dt="2026-07-03T12:31:12.235" v="335" actId="732"/>
          <ac:picMkLst>
            <pc:docMk/>
            <pc:sldMk cId="2331618136" sldId="444"/>
            <ac:picMk id="4" creationId="{09B1568F-7B46-2E7A-D8C9-2CDE17A6AB0C}"/>
          </ac:picMkLst>
        </pc:picChg>
      </pc:sldChg>
      <pc:sldChg chg="modSp mod">
        <pc:chgData name="Çağatay Kerem Dönmez" userId="2d124b3db624758d" providerId="LiveId" clId="{638F77C3-EFB1-453A-AB55-EC8DD19EB043}" dt="2026-07-03T14:53:13.713" v="1556" actId="20577"/>
        <pc:sldMkLst>
          <pc:docMk/>
          <pc:sldMk cId="3028482236" sldId="445"/>
        </pc:sldMkLst>
        <pc:spChg chg="mod">
          <ac:chgData name="Çağatay Kerem Dönmez" userId="2d124b3db624758d" providerId="LiveId" clId="{638F77C3-EFB1-453A-AB55-EC8DD19EB043}" dt="2026-07-03T14:53:13.713" v="1556" actId="20577"/>
          <ac:spMkLst>
            <pc:docMk/>
            <pc:sldMk cId="3028482236" sldId="445"/>
            <ac:spMk id="5" creationId="{DB6C2370-D130-B0C4-FDFA-C138A85C5CDF}"/>
          </ac:spMkLst>
        </pc:spChg>
        <pc:picChg chg="mod modCrop">
          <ac:chgData name="Çağatay Kerem Dönmez" userId="2d124b3db624758d" providerId="LiveId" clId="{638F77C3-EFB1-453A-AB55-EC8DD19EB043}" dt="2026-07-03T12:31:33.546" v="339" actId="732"/>
          <ac:picMkLst>
            <pc:docMk/>
            <pc:sldMk cId="3028482236" sldId="445"/>
            <ac:picMk id="4" creationId="{F7A0766B-A916-AEDD-34BA-275EF23E024E}"/>
          </ac:picMkLst>
        </pc:picChg>
      </pc:sldChg>
      <pc:sldChg chg="modSp mod">
        <pc:chgData name="Çağatay Kerem Dönmez" userId="2d124b3db624758d" providerId="LiveId" clId="{638F77C3-EFB1-453A-AB55-EC8DD19EB043}" dt="2026-07-03T12:31:42.501" v="340" actId="732"/>
        <pc:sldMkLst>
          <pc:docMk/>
          <pc:sldMk cId="3896353379" sldId="446"/>
        </pc:sldMkLst>
        <pc:picChg chg="mod modCrop">
          <ac:chgData name="Çağatay Kerem Dönmez" userId="2d124b3db624758d" providerId="LiveId" clId="{638F77C3-EFB1-453A-AB55-EC8DD19EB043}" dt="2026-07-03T12:31:42.501" v="340" actId="732"/>
          <ac:picMkLst>
            <pc:docMk/>
            <pc:sldMk cId="3896353379" sldId="446"/>
            <ac:picMk id="4" creationId="{5B5AA733-A743-2D82-49E3-6F769D861AE5}"/>
          </ac:picMkLst>
        </pc:picChg>
      </pc:sldChg>
      <pc:sldChg chg="addSp delSp modSp add mod">
        <pc:chgData name="Çağatay Kerem Dönmez" userId="2d124b3db624758d" providerId="LiveId" clId="{638F77C3-EFB1-453A-AB55-EC8DD19EB043}" dt="2026-07-03T14:17:06.573" v="1277" actId="14100"/>
        <pc:sldMkLst>
          <pc:docMk/>
          <pc:sldMk cId="2337993348" sldId="447"/>
        </pc:sldMkLst>
        <pc:grpChg chg="add mod">
          <ac:chgData name="Çağatay Kerem Dönmez" userId="2d124b3db624758d" providerId="LiveId" clId="{638F77C3-EFB1-453A-AB55-EC8DD19EB043}" dt="2026-07-03T14:17:03.509" v="1275" actId="1076"/>
          <ac:grpSpMkLst>
            <pc:docMk/>
            <pc:sldMk cId="2337993348" sldId="447"/>
            <ac:grpSpMk id="19" creationId="{32E949DC-A0BD-4099-A126-D92767ADC91C}"/>
          </ac:grpSpMkLst>
        </pc:grpChg>
        <pc:picChg chg="del">
          <ac:chgData name="Çağatay Kerem Dönmez" userId="2d124b3db624758d" providerId="LiveId" clId="{638F77C3-EFB1-453A-AB55-EC8DD19EB043}" dt="2026-07-03T14:13:32.471" v="1235" actId="478"/>
          <ac:picMkLst>
            <pc:docMk/>
            <pc:sldMk cId="2337993348" sldId="447"/>
            <ac:picMk id="4" creationId="{B2F34A96-8F47-489E-39A6-38D710E3FDFD}"/>
          </ac:picMkLst>
        </pc:picChg>
        <pc:picChg chg="add del mod">
          <ac:chgData name="Çağatay Kerem Dönmez" userId="2d124b3db624758d" providerId="LiveId" clId="{638F77C3-EFB1-453A-AB55-EC8DD19EB043}" dt="2026-07-03T14:15:05.797" v="1246" actId="478"/>
          <ac:picMkLst>
            <pc:docMk/>
            <pc:sldMk cId="2337993348" sldId="447"/>
            <ac:picMk id="6" creationId="{6099BFF8-6E0B-4F3E-BB39-3BBD24DE7693}"/>
          </ac:picMkLst>
        </pc:picChg>
        <pc:picChg chg="add del mod">
          <ac:chgData name="Çağatay Kerem Dönmez" userId="2d124b3db624758d" providerId="LiveId" clId="{638F77C3-EFB1-453A-AB55-EC8DD19EB043}" dt="2026-07-03T14:15:03.644" v="1245" actId="478"/>
          <ac:picMkLst>
            <pc:docMk/>
            <pc:sldMk cId="2337993348" sldId="447"/>
            <ac:picMk id="8" creationId="{A236C68B-B3E5-4AC4-926E-CC19E4AA50BA}"/>
          </ac:picMkLst>
        </pc:picChg>
        <pc:picChg chg="add mod">
          <ac:chgData name="Çağatay Kerem Dönmez" userId="2d124b3db624758d" providerId="LiveId" clId="{638F77C3-EFB1-453A-AB55-EC8DD19EB043}" dt="2026-07-03T14:15:57.464" v="1259" actId="164"/>
          <ac:picMkLst>
            <pc:docMk/>
            <pc:sldMk cId="2337993348" sldId="447"/>
            <ac:picMk id="10" creationId="{10F8E331-DF7F-48F8-A86D-A926B90B1E34}"/>
          </ac:picMkLst>
        </pc:picChg>
        <pc:picChg chg="add del mod">
          <ac:chgData name="Çağatay Kerem Dönmez" userId="2d124b3db624758d" providerId="LiveId" clId="{638F77C3-EFB1-453A-AB55-EC8DD19EB043}" dt="2026-07-03T14:15:47.271" v="1255" actId="478"/>
          <ac:picMkLst>
            <pc:docMk/>
            <pc:sldMk cId="2337993348" sldId="447"/>
            <ac:picMk id="12" creationId="{F930B965-89AE-4C31-B91C-A68AC4B4278A}"/>
          </ac:picMkLst>
        </pc:picChg>
        <pc:picChg chg="add mod">
          <ac:chgData name="Çağatay Kerem Dönmez" userId="2d124b3db624758d" providerId="LiveId" clId="{638F77C3-EFB1-453A-AB55-EC8DD19EB043}" dt="2026-07-03T14:16:48.042" v="1273" actId="14100"/>
          <ac:picMkLst>
            <pc:docMk/>
            <pc:sldMk cId="2337993348" sldId="447"/>
            <ac:picMk id="14" creationId="{F3DEF22D-CC37-4A62-95F9-021E4AB896EE}"/>
          </ac:picMkLst>
        </pc:picChg>
        <pc:picChg chg="add mod">
          <ac:chgData name="Çağatay Kerem Dönmez" userId="2d124b3db624758d" providerId="LiveId" clId="{638F77C3-EFB1-453A-AB55-EC8DD19EB043}" dt="2026-07-03T14:15:57.464" v="1259" actId="164"/>
          <ac:picMkLst>
            <pc:docMk/>
            <pc:sldMk cId="2337993348" sldId="447"/>
            <ac:picMk id="16" creationId="{15A56AD0-8160-4138-A440-0DB522698E87}"/>
          </ac:picMkLst>
        </pc:picChg>
        <pc:picChg chg="add mod">
          <ac:chgData name="Çağatay Kerem Dönmez" userId="2d124b3db624758d" providerId="LiveId" clId="{638F77C3-EFB1-453A-AB55-EC8DD19EB043}" dt="2026-07-03T14:17:06.573" v="1277" actId="14100"/>
          <ac:picMkLst>
            <pc:docMk/>
            <pc:sldMk cId="2337993348" sldId="447"/>
            <ac:picMk id="18" creationId="{A5EC9377-063E-4605-961B-6A746AB8E75D}"/>
          </ac:picMkLst>
        </pc:picChg>
      </pc:sldChg>
      <pc:sldChg chg="add del">
        <pc:chgData name="Çağatay Kerem Dönmez" userId="2d124b3db624758d" providerId="LiveId" clId="{638F77C3-EFB1-453A-AB55-EC8DD19EB043}" dt="2026-07-03T10:31:03.647" v="28"/>
        <pc:sldMkLst>
          <pc:docMk/>
          <pc:sldMk cId="3567540130" sldId="447"/>
        </pc:sldMkLst>
      </pc:sldChg>
      <pc:sldChg chg="addSp modSp add mod">
        <pc:chgData name="Çağatay Kerem Dönmez" userId="2d124b3db624758d" providerId="LiveId" clId="{638F77C3-EFB1-453A-AB55-EC8DD19EB043}" dt="2026-07-03T14:38:25.234" v="1437" actId="14826"/>
        <pc:sldMkLst>
          <pc:docMk/>
          <pc:sldMk cId="3062761701" sldId="448"/>
        </pc:sldMkLst>
        <pc:spChg chg="add mod">
          <ac:chgData name="Çağatay Kerem Dönmez" userId="2d124b3db624758d" providerId="LiveId" clId="{638F77C3-EFB1-453A-AB55-EC8DD19EB043}" dt="2026-07-03T14:37:28.331" v="1424" actId="14100"/>
          <ac:spMkLst>
            <pc:docMk/>
            <pc:sldMk cId="3062761701" sldId="448"/>
            <ac:spMk id="9" creationId="{36968055-19D4-41D6-A2F6-6E8536E80B2E}"/>
          </ac:spMkLst>
        </pc:spChg>
        <pc:spChg chg="add mod">
          <ac:chgData name="Çağatay Kerem Dönmez" userId="2d124b3db624758d" providerId="LiveId" clId="{638F77C3-EFB1-453A-AB55-EC8DD19EB043}" dt="2026-07-03T14:37:25.006" v="1423" actId="571"/>
          <ac:spMkLst>
            <pc:docMk/>
            <pc:sldMk cId="3062761701" sldId="448"/>
            <ac:spMk id="11" creationId="{F7BE9251-82FE-4E60-8921-53D8017FCD3F}"/>
          </ac:spMkLst>
        </pc:spChg>
        <pc:spChg chg="add mod">
          <ac:chgData name="Çağatay Kerem Dönmez" userId="2d124b3db624758d" providerId="LiveId" clId="{638F77C3-EFB1-453A-AB55-EC8DD19EB043}" dt="2026-07-03T14:37:32.723" v="1426" actId="20577"/>
          <ac:spMkLst>
            <pc:docMk/>
            <pc:sldMk cId="3062761701" sldId="448"/>
            <ac:spMk id="12" creationId="{D8664683-3935-45F9-9B0A-8579B0ED5517}"/>
          </ac:spMkLst>
        </pc:spChg>
        <pc:picChg chg="mod">
          <ac:chgData name="Çağatay Kerem Dönmez" userId="2d124b3db624758d" providerId="LiveId" clId="{638F77C3-EFB1-453A-AB55-EC8DD19EB043}" dt="2026-07-03T14:38:25.234" v="1437" actId="14826"/>
          <ac:picMkLst>
            <pc:docMk/>
            <pc:sldMk cId="3062761701" sldId="448"/>
            <ac:picMk id="4" creationId="{F5CA398C-2EAE-D984-CF12-68FB77F23CEB}"/>
          </ac:picMkLst>
        </pc:picChg>
        <pc:picChg chg="add mod ord">
          <ac:chgData name="Çağatay Kerem Dönmez" userId="2d124b3db624758d" providerId="LiveId" clId="{638F77C3-EFB1-453A-AB55-EC8DD19EB043}" dt="2026-07-03T14:37:45.817" v="1428" actId="167"/>
          <ac:picMkLst>
            <pc:docMk/>
            <pc:sldMk cId="3062761701" sldId="448"/>
            <ac:picMk id="6" creationId="{24E6AB4E-7606-43C2-BB43-E25D671FEC2C}"/>
          </ac:picMkLst>
        </pc:picChg>
        <pc:picChg chg="add mod">
          <ac:chgData name="Çağatay Kerem Dönmez" userId="2d124b3db624758d" providerId="LiveId" clId="{638F77C3-EFB1-453A-AB55-EC8DD19EB043}" dt="2026-07-03T14:36:51.927" v="1409" actId="1076"/>
          <ac:picMkLst>
            <pc:docMk/>
            <pc:sldMk cId="3062761701" sldId="448"/>
            <ac:picMk id="8" creationId="{D165584A-D9F0-480B-8714-70D1ADB500BF}"/>
          </ac:picMkLst>
        </pc:picChg>
        <pc:picChg chg="add mod">
          <ac:chgData name="Çağatay Kerem Dönmez" userId="2d124b3db624758d" providerId="LiveId" clId="{638F77C3-EFB1-453A-AB55-EC8DD19EB043}" dt="2026-07-03T14:37:25.006" v="1423" actId="571"/>
          <ac:picMkLst>
            <pc:docMk/>
            <pc:sldMk cId="3062761701" sldId="448"/>
            <ac:picMk id="10" creationId="{1DB2FB88-7FE8-4E25-9E1E-FB8369C7BF91}"/>
          </ac:picMkLst>
        </pc:picChg>
        <pc:cxnChg chg="add mod">
          <ac:chgData name="Çağatay Kerem Dönmez" userId="2d124b3db624758d" providerId="LiveId" clId="{638F77C3-EFB1-453A-AB55-EC8DD19EB043}" dt="2026-07-03T14:38:06.056" v="1431" actId="14100"/>
          <ac:cxnSpMkLst>
            <pc:docMk/>
            <pc:sldMk cId="3062761701" sldId="448"/>
            <ac:cxnSpMk id="14" creationId="{D737213A-F0F8-4298-A4B6-3813C2C6C996}"/>
          </ac:cxnSpMkLst>
        </pc:cxnChg>
        <pc:cxnChg chg="add mod">
          <ac:chgData name="Çağatay Kerem Dönmez" userId="2d124b3db624758d" providerId="LiveId" clId="{638F77C3-EFB1-453A-AB55-EC8DD19EB043}" dt="2026-07-03T14:38:10.454" v="1433" actId="14100"/>
          <ac:cxnSpMkLst>
            <pc:docMk/>
            <pc:sldMk cId="3062761701" sldId="448"/>
            <ac:cxnSpMk id="15" creationId="{ABFC8E9D-EB2C-4AAC-A70E-BD456B059E65}"/>
          </ac:cxnSpMkLst>
        </pc:cxnChg>
        <pc:cxnChg chg="add mod">
          <ac:chgData name="Çağatay Kerem Dönmez" userId="2d124b3db624758d" providerId="LiveId" clId="{638F77C3-EFB1-453A-AB55-EC8DD19EB043}" dt="2026-07-03T14:38:19.327" v="1436" actId="14100"/>
          <ac:cxnSpMkLst>
            <pc:docMk/>
            <pc:sldMk cId="3062761701" sldId="448"/>
            <ac:cxnSpMk id="19" creationId="{7669A7C8-4956-4FBA-A4AC-29CCD9D23D7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0FB6A-616D-7445-838C-11B7D94B8EA0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1F06-7F38-7148-BC77-8A2FA505195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6275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81F06-7F38-7148-BC77-8A2FA505195B}" type="slidenum">
              <a:rPr lang="en-TR" smtClean="0"/>
              <a:t>55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5963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2A72A-CA75-4FC8-8CC1-031816B149A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9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81F06-7F38-7148-BC77-8A2FA505195B}" type="slidenum">
              <a:rPr lang="en-TR" smtClean="0"/>
              <a:t>79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515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8EC3C-9397-592A-4045-1C5193DE4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957B9-CEE1-B6C0-0625-BE6F12C82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E2E96-7035-45EE-51A5-9AE1F4CAF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406E1-71AF-AD1D-6C5E-0C51FCDFC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1FC31-3EB2-D87C-AA72-7677AA3A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32408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24637-03B8-E26E-28B8-0845E2A2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5DE43-E753-604A-8123-035C5744A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B3F11-6E06-889E-BF53-F1C29C848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0E23D-2EF7-8347-75C8-780F8222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025C-29C7-D7F6-58F5-378ACDF85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7359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91DC07-C2AC-CB3B-F5B9-4BA014DFB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DEDCD-AD29-1920-88FD-6D7DFE2E5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9EE83-8E0E-5252-B0EB-A5D928F7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0F085-B4CE-D5B9-4399-85C9FEED6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3C45C-7C70-67BA-DC4B-5516CD85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33764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E2932-B8E6-998E-985C-9C3F4C876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2A18D-C4E0-670C-34D0-EAC5095C1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831E5-97C2-6BDA-E1D3-E6FA0C430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71FCC-804D-3DB6-4C5D-F2023A14B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8A7BB-4E2D-9D85-56BE-CE3EAD0FB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1120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6F3D-5EEE-EE78-7A22-A57CB108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834F3-5724-8D67-8A48-41CD5C98D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22FEA-2E6D-1501-7454-C6A32287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818E7-52BC-7338-104C-D61A06A9A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AD7E2-750A-1C3E-DF92-A69A638C7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2319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6E0A-2165-7CDB-9541-67B96E999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9AED9-E40E-4ED1-A53F-9E3AC7D24D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BF585-6A8A-BE2B-B735-6DFCD36AC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AC33B-3F34-B192-C79A-08391B16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C264A-A1BD-6935-C07D-E760F5D01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CDA04-5C34-5D42-03E2-51A62092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06574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CA052-30C7-8661-3C96-0CEB4C35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B1C1B-F19D-BC83-1A24-144017AE0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058F3-DF99-FF07-C128-FEC1BC947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569F1-4FC3-34AD-F18D-1368204413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E52FA9-9F88-A30C-AA73-8B1DD28A59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1FAB5F-D9DB-6F90-4634-F4B41D14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5E6DC0-1A86-3793-40A3-8295F4B6F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A1AE11-2B9B-9D6D-2274-BA47E9FA2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8635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85C00-5D83-9B67-5E79-A44B57E1E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A52061-5AAF-CA8A-9AA9-8E812A7A6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B776A-A320-1436-FB3C-C96CDC40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E61D5-BC36-74F7-5FF0-635F5296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7611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127F8-6275-7B21-A1DB-2E717CBF3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4578FB-E5D4-FA94-111B-D92294FB4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7CA3A-F68D-B577-FF8F-4827D0700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0242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FBC0E-CDE8-9573-4347-6E3009586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85EF9-1614-B8A9-140C-7C8096A71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084CF-F976-4B81-5117-67765BB7E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4917C-EAA6-DB9A-68AB-FD0087200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24508-023D-8A54-07AC-7D95D580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830FE-B691-FA5C-B37C-6E01A126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1599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6E2D-E2B9-8A2E-7D32-9183093F6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60265-D807-BB68-3607-E7D5A5BDDC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3FC56-5F9A-7CA8-4512-FC2AAFE73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C87A3-7E5B-990D-5D87-61A53C19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948CD-9C94-6093-060B-EBE6F12B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E0F33-0CD3-5D35-C381-E3D77514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1022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F44AE-7215-16D0-7820-C7D0B7F7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DBE80-6EC8-BC13-28B0-6F6029671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03E32-8B1D-F4A0-14A6-A0953ECF61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2490D-3569-8B43-9F25-D6B1BB10ECEB}" type="datetimeFigureOut">
              <a:rPr lang="en-TR" smtClean="0"/>
              <a:t>4.07.2026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46269-B924-6231-2583-D19BC6038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58CCA-1ECD-C237-2C82-4E7F3428C3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33378-15A9-194C-A1E9-937C824FD4FF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9766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E1E6D-3BF7-C552-8B83-3EDC8AEF6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688F6-CCC0-6A59-E9FF-DAF470034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D22F98-5604-6B49-86FA-AF856F23F8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77226" y="-126851"/>
            <a:ext cx="12346452" cy="711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1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5AE83-F486-9312-3120-279C0BB8D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68A58-897A-2690-D3C7-E89FF09A5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17AB82-45D0-FE1E-BBCF-7EA5C698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70" y="-235190"/>
            <a:ext cx="11075224" cy="672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9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9024F-DE22-B196-CF4E-83512E371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BE53B-6630-F8D0-C6CD-6ABDFA85E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55BA84-87C2-6961-6BAF-998CC4529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95"/>
          <a:stretch/>
        </p:blipFill>
        <p:spPr>
          <a:xfrm>
            <a:off x="930498" y="434813"/>
            <a:ext cx="10944002" cy="556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41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A3456-3B3F-2D98-DB57-8A358B7A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88A04-DF04-6123-B80B-AE41446AD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900" y="3719773"/>
            <a:ext cx="2286000" cy="650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Sound </a:t>
            </a:r>
            <a:r>
              <a:rPr lang="tr-TR" sz="2400" dirty="0" err="1"/>
              <a:t>speed</a:t>
            </a:r>
            <a:endParaRPr lang="en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6D253-E05E-3611-5677-15FE8E772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81" r="42068" b="19612"/>
          <a:stretch/>
        </p:blipFill>
        <p:spPr>
          <a:xfrm>
            <a:off x="838200" y="615543"/>
            <a:ext cx="7619999" cy="310423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6E3869-BF8D-4933-9779-3ABAA8D89FEC}"/>
              </a:ext>
            </a:extLst>
          </p:cNvPr>
          <p:cNvSpPr txBox="1">
            <a:spLocks/>
          </p:cNvSpPr>
          <p:nvPr/>
        </p:nvSpPr>
        <p:spPr>
          <a:xfrm>
            <a:off x="5549901" y="3719773"/>
            <a:ext cx="6516128" cy="23081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/>
              <a:t>Mach number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Rotation velocity should be much greater than the local sound speed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i.e. cool gas in our spiral galaxy plane</a:t>
            </a:r>
            <a:endParaRPr lang="en-TR" sz="2400" dirty="0"/>
          </a:p>
        </p:txBody>
      </p:sp>
    </p:spTree>
    <p:extLst>
      <p:ext uri="{BB962C8B-B14F-4D97-AF65-F5344CB8AC3E}">
        <p14:creationId xmlns:p14="http://schemas.microsoft.com/office/powerpoint/2010/main" val="3661350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1B311-1966-6164-0D94-240BDA93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1C0CF-E9A5-7564-C90A-8369A397C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A7FE7-1D9C-7F8D-9250-1F4E2D0BB6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01384" y="152520"/>
            <a:ext cx="10894624" cy="6023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5E0670-76D3-6892-B99B-A95EADE13754}"/>
              </a:ext>
            </a:extLst>
          </p:cNvPr>
          <p:cNvSpPr txBox="1"/>
          <p:nvPr/>
        </p:nvSpPr>
        <p:spPr>
          <a:xfrm>
            <a:off x="8526287" y="4274050"/>
            <a:ext cx="2464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Landau &amp; Lifshiftz 1987</a:t>
            </a: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4A643D4F-1B5B-4B81-AC1C-84A875950C28}"/>
              </a:ext>
            </a:extLst>
          </p:cNvPr>
          <p:cNvCxnSpPr/>
          <p:nvPr/>
        </p:nvCxnSpPr>
        <p:spPr>
          <a:xfrm>
            <a:off x="3276600" y="2438400"/>
            <a:ext cx="194310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D47551AA-3732-4CE2-9C82-2DAD2453CCBE}"/>
              </a:ext>
            </a:extLst>
          </p:cNvPr>
          <p:cNvCxnSpPr>
            <a:cxnSpLocks/>
          </p:cNvCxnSpPr>
          <p:nvPr/>
        </p:nvCxnSpPr>
        <p:spPr>
          <a:xfrm flipH="1">
            <a:off x="2247900" y="2438400"/>
            <a:ext cx="1028700" cy="105156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EDA2A233-766E-42F7-9010-6F9BA0E8E475}"/>
              </a:ext>
            </a:extLst>
          </p:cNvPr>
          <p:cNvCxnSpPr>
            <a:cxnSpLocks/>
          </p:cNvCxnSpPr>
          <p:nvPr/>
        </p:nvCxnSpPr>
        <p:spPr>
          <a:xfrm flipV="1">
            <a:off x="3276600" y="845820"/>
            <a:ext cx="0" cy="15925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5AB8BC09-A61D-4C4C-98A1-A21A76931238}"/>
              </a:ext>
            </a:extLst>
          </p:cNvPr>
          <p:cNvCxnSpPr>
            <a:cxnSpLocks/>
          </p:cNvCxnSpPr>
          <p:nvPr/>
        </p:nvCxnSpPr>
        <p:spPr>
          <a:xfrm flipH="1">
            <a:off x="3493294" y="2636520"/>
            <a:ext cx="133826" cy="18526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id="{D824817C-1480-405A-BF7F-BC604C4D24FC}"/>
              </a:ext>
            </a:extLst>
          </p:cNvPr>
          <p:cNvCxnSpPr>
            <a:cxnSpLocks/>
          </p:cNvCxnSpPr>
          <p:nvPr/>
        </p:nvCxnSpPr>
        <p:spPr>
          <a:xfrm flipH="1">
            <a:off x="3560207" y="2686289"/>
            <a:ext cx="321707" cy="43314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3C3CC92C-7A54-44D4-A2AC-C9F110E5868D}"/>
              </a:ext>
            </a:extLst>
          </p:cNvPr>
          <p:cNvCxnSpPr>
            <a:cxnSpLocks/>
          </p:cNvCxnSpPr>
          <p:nvPr/>
        </p:nvCxnSpPr>
        <p:spPr>
          <a:xfrm flipH="1">
            <a:off x="3721060" y="2769633"/>
            <a:ext cx="500703" cy="7203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639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8D1B-58EE-B7AA-B6C7-936389D0D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B73CC-3EC2-315A-6B73-9FA672A0A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B59660-E1E4-28D8-557D-B35D0367B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78" r="16380"/>
          <a:stretch/>
        </p:blipFill>
        <p:spPr>
          <a:xfrm>
            <a:off x="101601" y="365125"/>
            <a:ext cx="11062495" cy="54181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BFBBB0-5F50-E7A4-4D09-B923A353B94F}"/>
              </a:ext>
            </a:extLst>
          </p:cNvPr>
          <p:cNvSpPr txBox="1"/>
          <p:nvPr/>
        </p:nvSpPr>
        <p:spPr>
          <a:xfrm>
            <a:off x="7859730" y="4500081"/>
            <a:ext cx="33043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/>
              <a:t>Exercise: Show </a:t>
            </a:r>
            <a:r>
              <a:rPr lang="en-TR" sz="2200" dirty="0"/>
              <a:t>this relation</a:t>
            </a:r>
          </a:p>
        </p:txBody>
      </p:sp>
    </p:spTree>
    <p:extLst>
      <p:ext uri="{BB962C8B-B14F-4D97-AF65-F5344CB8AC3E}">
        <p14:creationId xmlns:p14="http://schemas.microsoft.com/office/powerpoint/2010/main" val="2978789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975F8-F010-1FC3-1B2E-BD9FFC57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93547-66BB-0512-41E1-76571F927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750366-89D9-AC68-B2D1-149D8E77B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08" y="166228"/>
            <a:ext cx="11830799" cy="64297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D706F6-A6CE-6B6B-C6E8-B608061B1C1B}"/>
              </a:ext>
            </a:extLst>
          </p:cNvPr>
          <p:cNvSpPr txBox="1"/>
          <p:nvPr/>
        </p:nvSpPr>
        <p:spPr>
          <a:xfrm>
            <a:off x="5219272" y="4859676"/>
            <a:ext cx="512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TR" dirty="0"/>
              <a:t>ind this number using Longair 3</a:t>
            </a:r>
            <a:r>
              <a:rPr lang="en-TR" baseline="30000" dirty="0"/>
              <a:t>rd</a:t>
            </a:r>
            <a:r>
              <a:rPr lang="en-TR" dirty="0"/>
              <a:t> edition</a:t>
            </a:r>
            <a:r>
              <a:rPr lang="en-GB" dirty="0"/>
              <a:t>,</a:t>
            </a:r>
            <a:r>
              <a:rPr lang="en-TR" dirty="0"/>
              <a:t> page 454</a:t>
            </a:r>
          </a:p>
        </p:txBody>
      </p:sp>
    </p:spTree>
    <p:extLst>
      <p:ext uri="{BB962C8B-B14F-4D97-AF65-F5344CB8AC3E}">
        <p14:creationId xmlns:p14="http://schemas.microsoft.com/office/powerpoint/2010/main" val="3572246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BED4B-501B-A1A3-ABDD-BD353ABF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58E22-19EC-0521-08B0-8A9D6CC6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DBCE5-C541-30E8-F55D-273C7ADC6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10" y="365125"/>
            <a:ext cx="11352592" cy="593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05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03B95-1F2A-F002-CEB1-9A4C8A324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FC290-637A-46A5-EFD4-2CFC91A56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0FD270-CD7E-92B1-CE71-7360870DDB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0881" y="296182"/>
            <a:ext cx="12058771" cy="656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15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D065A-BA8E-05C4-A378-605621DB3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9658C-8967-F8BA-F02F-6F50F0127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D8E9E-EA38-24BE-0E98-19CEDB4F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935" y="1024161"/>
            <a:ext cx="7422077" cy="50663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6B28F-52E0-7E63-BC94-597A81ADF768}"/>
              </a:ext>
            </a:extLst>
          </p:cNvPr>
          <p:cNvSpPr txBox="1"/>
          <p:nvPr/>
        </p:nvSpPr>
        <p:spPr>
          <a:xfrm>
            <a:off x="8609610" y="5474525"/>
            <a:ext cx="2606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Exercise: S</a:t>
            </a:r>
            <a:r>
              <a:rPr lang="en-TR" sz="2400" dirty="0"/>
              <a:t>how that</a:t>
            </a:r>
          </a:p>
        </p:txBody>
      </p:sp>
    </p:spTree>
    <p:extLst>
      <p:ext uri="{BB962C8B-B14F-4D97-AF65-F5344CB8AC3E}">
        <p14:creationId xmlns:p14="http://schemas.microsoft.com/office/powerpoint/2010/main" val="353873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CA2F7-B73F-8B52-C8F9-5EA93C4EB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C8E66-B9C5-73DC-8FBA-78CC94988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4525C-E28F-3632-F1F1-1E883BC8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" y="585627"/>
            <a:ext cx="9977643" cy="559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5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9C051-383D-CE3F-0DE8-B78FC603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9A453-7518-3294-6FBF-3A8B2B9D8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6914" y="5878285"/>
            <a:ext cx="5040086" cy="6145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/>
              <a:t>Eddington</a:t>
            </a:r>
            <a:r>
              <a:rPr lang="tr-TR" sz="2400" dirty="0"/>
              <a:t> </a:t>
            </a:r>
            <a:r>
              <a:rPr lang="tr-TR" sz="2400" dirty="0" err="1"/>
              <a:t>luminosity</a:t>
            </a:r>
            <a:endParaRPr lang="en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CB200B-64D0-73A4-E397-8FA529A8CC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79" r="53043"/>
          <a:stretch/>
        </p:blipFill>
        <p:spPr>
          <a:xfrm>
            <a:off x="482849" y="493486"/>
            <a:ext cx="6585608" cy="599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56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EF6EF-A096-B7D5-150C-6678B6222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36329-7654-5658-E53F-74A8E3FF3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607494-9C63-89AB-2E5C-6C313DE20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8588" y="171335"/>
            <a:ext cx="12572388" cy="60056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69D820-6F18-9322-CE95-32B7976D4CF1}"/>
              </a:ext>
            </a:extLst>
          </p:cNvPr>
          <p:cNvSpPr txBox="1"/>
          <p:nvPr/>
        </p:nvSpPr>
        <p:spPr>
          <a:xfrm>
            <a:off x="8054939" y="5578867"/>
            <a:ext cx="2884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r>
              <a:rPr lang="en-TR" dirty="0"/>
              <a:t>nergy per rate per unit area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4FC9F-8E97-9DB0-F61D-570051C9A4F0}"/>
              </a:ext>
            </a:extLst>
          </p:cNvPr>
          <p:cNvSpPr txBox="1"/>
          <p:nvPr/>
        </p:nvSpPr>
        <p:spPr>
          <a:xfrm>
            <a:off x="8054939" y="6262042"/>
            <a:ext cx="2606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Exercise: S</a:t>
            </a:r>
            <a:r>
              <a:rPr lang="en-TR" sz="2400" dirty="0"/>
              <a:t>how that</a:t>
            </a:r>
          </a:p>
        </p:txBody>
      </p:sp>
    </p:spTree>
    <p:extLst>
      <p:ext uri="{BB962C8B-B14F-4D97-AF65-F5344CB8AC3E}">
        <p14:creationId xmlns:p14="http://schemas.microsoft.com/office/powerpoint/2010/main" val="1171991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981C-7F33-6BE8-2865-6086DADB2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AE007-776F-69F8-FCDD-2CEA5A65E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1A647-A335-981C-F665-5A0178BAFB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9655" y="-152296"/>
            <a:ext cx="11371613" cy="68290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3DF033-D28A-346A-A6BD-616AA284F2A3}"/>
                  </a:ext>
                </a:extLst>
              </p:cNvPr>
              <p:cNvSpPr txBox="1"/>
              <p:nvPr/>
            </p:nvSpPr>
            <p:spPr>
              <a:xfrm flipH="1">
                <a:off x="3431567" y="5219273"/>
                <a:ext cx="3349375" cy="287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T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en-TR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3DF033-D28A-346A-A6BD-616AA284F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431567" y="5219273"/>
                <a:ext cx="3349375" cy="2872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4601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21832-ADFB-C631-B3B4-650FAA364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13BDC-56DB-3FD4-1844-74E5D3F47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AA0C47-C889-64A5-B1B2-7146EDB31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662" y="-384366"/>
            <a:ext cx="12036377" cy="625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42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587F-170B-5DCD-4CE8-ABCE7508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FD5C8-50BA-71D3-431F-EB9B00AD2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E9981-B5F5-4342-687C-71047EC50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50" y="3378200"/>
            <a:ext cx="63500" cy="10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10A801-F83A-9906-9113-FA99081F6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38" y="797314"/>
            <a:ext cx="11274171" cy="59123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C390BB-4615-8F5D-DA35-AA62B0D8AE80}"/>
              </a:ext>
            </a:extLst>
          </p:cNvPr>
          <p:cNvSpPr txBox="1"/>
          <p:nvPr/>
        </p:nvSpPr>
        <p:spPr>
          <a:xfrm>
            <a:off x="838200" y="260187"/>
            <a:ext cx="1051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</a:t>
            </a:r>
            <a:r>
              <a:rPr lang="en-TR" sz="2800" dirty="0"/>
              <a:t>emperature distribution and emission of thin discs</a:t>
            </a:r>
          </a:p>
        </p:txBody>
      </p:sp>
    </p:spTree>
    <p:extLst>
      <p:ext uri="{BB962C8B-B14F-4D97-AF65-F5344CB8AC3E}">
        <p14:creationId xmlns:p14="http://schemas.microsoft.com/office/powerpoint/2010/main" val="3869667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37E13-4023-35DC-F6D6-BFCECFAB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313" y="200346"/>
            <a:ext cx="10515600" cy="1325563"/>
          </a:xfrm>
        </p:spPr>
        <p:txBody>
          <a:bodyPr/>
          <a:lstStyle/>
          <a:p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94F2-20D9-00EC-6B8F-FC3AC8674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C2534-7C66-B5FF-3ECE-C4F1E51FB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95" y="431514"/>
            <a:ext cx="11255990" cy="622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80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17F3-077A-02D1-E4D2-7CAA959A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7DAD9-569B-AD1B-366D-75DF31A20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A8F180-2E1E-BB99-0D22-062865C1D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1" y="154441"/>
            <a:ext cx="12560828" cy="60225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E7FF7F-CA69-016C-EF5E-E8B96DEC3507}"/>
              </a:ext>
            </a:extLst>
          </p:cNvPr>
          <p:cNvSpPr txBox="1"/>
          <p:nvPr/>
        </p:nvSpPr>
        <p:spPr>
          <a:xfrm>
            <a:off x="5773783" y="849086"/>
            <a:ext cx="2526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Frank, King &amp; Raine 2002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FE365-BB87-D77A-0CBF-475C31C31F98}"/>
                  </a:ext>
                </a:extLst>
              </p:cNvPr>
              <p:cNvSpPr txBox="1"/>
              <p:nvPr/>
            </p:nvSpPr>
            <p:spPr>
              <a:xfrm>
                <a:off x="7037141" y="1379076"/>
                <a:ext cx="6946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TR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8FE365-BB87-D77A-0CBF-475C31C31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141" y="1379076"/>
                <a:ext cx="694677" cy="276999"/>
              </a:xfrm>
              <a:prstGeom prst="rect">
                <a:avLst/>
              </a:prstGeom>
              <a:blipFill>
                <a:blip r:embed="rId3"/>
                <a:stretch>
                  <a:fillRect l="-3571" t="-4348" r="-5357" b="-34783"/>
                </a:stretch>
              </a:blipFill>
            </p:spPr>
            <p:txBody>
              <a:bodyPr/>
              <a:lstStyle/>
              <a:p>
                <a:r>
                  <a:rPr lang="en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468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A8F8-6323-B168-90EF-A532CC506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AC69-8EC6-72DC-A399-2EBF1536C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E8A70E-AD9C-B2A0-E7CD-A8CC81FA63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8600" y="116224"/>
            <a:ext cx="12063267" cy="6741776"/>
          </a:xfrm>
          <a:prstGeom prst="rect">
            <a:avLst/>
          </a:prstGeom>
        </p:spPr>
      </p:pic>
      <p:sp>
        <p:nvSpPr>
          <p:cNvPr id="7" name="Serbest Form: Şekil 6">
            <a:extLst>
              <a:ext uri="{FF2B5EF4-FFF2-40B4-BE49-F238E27FC236}">
                <a16:creationId xmlns:a16="http://schemas.microsoft.com/office/drawing/2014/main" id="{CFDD8026-A0E3-4FB6-B3C1-3909810238FA}"/>
              </a:ext>
            </a:extLst>
          </p:cNvPr>
          <p:cNvSpPr/>
          <p:nvPr/>
        </p:nvSpPr>
        <p:spPr>
          <a:xfrm>
            <a:off x="7186613" y="5376526"/>
            <a:ext cx="3471862" cy="1390650"/>
          </a:xfrm>
          <a:custGeom>
            <a:avLst/>
            <a:gdLst>
              <a:gd name="connsiteX0" fmla="*/ 3471862 w 3471862"/>
              <a:gd name="connsiteY0" fmla="*/ 0 h 1390650"/>
              <a:gd name="connsiteX1" fmla="*/ 3471862 w 3471862"/>
              <a:gd name="connsiteY1" fmla="*/ 1390650 h 1390650"/>
              <a:gd name="connsiteX2" fmla="*/ 0 w 3471862"/>
              <a:gd name="connsiteY2" fmla="*/ 1390650 h 1390650"/>
              <a:gd name="connsiteX3" fmla="*/ 0 w 3471862"/>
              <a:gd name="connsiteY3" fmla="*/ 1171575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1862" h="1390650">
                <a:moveTo>
                  <a:pt x="3471862" y="0"/>
                </a:moveTo>
                <a:lnTo>
                  <a:pt x="3471862" y="1390650"/>
                </a:lnTo>
                <a:lnTo>
                  <a:pt x="0" y="1390650"/>
                </a:lnTo>
                <a:lnTo>
                  <a:pt x="0" y="1171575"/>
                </a:lnTo>
              </a:path>
            </a:pathLst>
          </a:custGeom>
          <a:noFill/>
          <a:ln w="6350">
            <a:solidFill>
              <a:srgbClr val="4472C4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01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28226-A017-E81D-E230-D9648DE52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83813-C342-17C4-B633-8EB7D300E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EACAD-9B15-15F6-76B9-1BAC7CF9D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12" y="201068"/>
            <a:ext cx="12144097" cy="56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04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679A0-086D-FEEF-961D-952BB52C4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00A9A-4227-F4E8-758A-1B962A09C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9B9DAB-6508-CD1E-3038-A84B4B258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" y="258247"/>
            <a:ext cx="11320927" cy="659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76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9DD3-AAC2-F277-D1BD-2A7A3B685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15C08-48FB-0619-67B1-63279900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37DEB0-1CA7-2FBE-AEE1-A65282EE4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079" y="184934"/>
            <a:ext cx="13590137" cy="53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42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7A410C-13C0-F805-3337-A3BE25F0F5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599"/>
          <a:stretch/>
        </p:blipFill>
        <p:spPr>
          <a:xfrm>
            <a:off x="494237" y="365125"/>
            <a:ext cx="6893534" cy="53099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8DCB9-E023-5D96-F7D0-EF125DBCD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E6E5-3C84-B83C-BC7B-A25673447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42" y="3614057"/>
            <a:ext cx="6027057" cy="256290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X-rays</a:t>
            </a:r>
          </a:p>
          <a:p>
            <a:pPr marL="0" indent="0">
              <a:buNone/>
            </a:pPr>
            <a:endParaRPr lang="en-GB" sz="5400" dirty="0"/>
          </a:p>
          <a:p>
            <a:pPr marL="0" indent="0">
              <a:buNone/>
            </a:pPr>
            <a:r>
              <a:rPr lang="en-GB" dirty="0"/>
              <a:t>Ultraviolet</a:t>
            </a:r>
          </a:p>
        </p:txBody>
      </p:sp>
    </p:spTree>
    <p:extLst>
      <p:ext uri="{BB962C8B-B14F-4D97-AF65-F5344CB8AC3E}">
        <p14:creationId xmlns:p14="http://schemas.microsoft.com/office/powerpoint/2010/main" val="16739552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D0FAD-7F02-327F-990E-65744599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7FAF-0AB2-A854-9E9B-E6D9B1B91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627" y="1825624"/>
            <a:ext cx="10768173" cy="4800815"/>
          </a:xfrm>
        </p:spPr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ACB3ED-BA78-56ED-F4C7-D2DA22C61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75445"/>
            <a:ext cx="11054994" cy="656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19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D9979-92C6-CB55-5399-6C187D413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0B634-7468-B3A6-6162-7C64B83B8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A4400-36D3-BAFC-0808-5BD60C4DD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54140" y="2295"/>
            <a:ext cx="10644884" cy="60201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015DFC-AB42-EAF1-9A64-7622BA5F3D62}"/>
              </a:ext>
            </a:extLst>
          </p:cNvPr>
          <p:cNvSpPr txBox="1"/>
          <p:nvPr/>
        </p:nvSpPr>
        <p:spPr>
          <a:xfrm>
            <a:off x="7886274" y="3354963"/>
            <a:ext cx="3256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dirty="0"/>
              <a:t>Rosseland mean opacity is well approximated by Kramers’ law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80FAB1-0420-7220-21DC-335032321C12}"/>
              </a:ext>
            </a:extLst>
          </p:cNvPr>
          <p:cNvCxnSpPr/>
          <p:nvPr/>
        </p:nvCxnSpPr>
        <p:spPr>
          <a:xfrm flipH="1">
            <a:off x="6976582" y="3824012"/>
            <a:ext cx="6575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rbest Form: Şekil 5">
            <a:extLst>
              <a:ext uri="{FF2B5EF4-FFF2-40B4-BE49-F238E27FC236}">
                <a16:creationId xmlns:a16="http://schemas.microsoft.com/office/drawing/2014/main" id="{3CA5C34D-8D58-4F67-9C08-E1B7B5A15FCC}"/>
              </a:ext>
            </a:extLst>
          </p:cNvPr>
          <p:cNvSpPr/>
          <p:nvPr/>
        </p:nvSpPr>
        <p:spPr>
          <a:xfrm>
            <a:off x="3141663" y="4620418"/>
            <a:ext cx="1670050" cy="476250"/>
          </a:xfrm>
          <a:custGeom>
            <a:avLst/>
            <a:gdLst>
              <a:gd name="connsiteX0" fmla="*/ 0 w 1670050"/>
              <a:gd name="connsiteY0" fmla="*/ 63500 h 476250"/>
              <a:gd name="connsiteX1" fmla="*/ 412750 w 1670050"/>
              <a:gd name="connsiteY1" fmla="*/ 476250 h 476250"/>
              <a:gd name="connsiteX2" fmla="*/ 1193800 w 1670050"/>
              <a:gd name="connsiteY2" fmla="*/ 476250 h 476250"/>
              <a:gd name="connsiteX3" fmla="*/ 1670050 w 1670050"/>
              <a:gd name="connsiteY3" fmla="*/ 0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0050" h="476250">
                <a:moveTo>
                  <a:pt x="0" y="63500"/>
                </a:moveTo>
                <a:lnTo>
                  <a:pt x="412750" y="476250"/>
                </a:lnTo>
                <a:lnTo>
                  <a:pt x="1193800" y="476250"/>
                </a:lnTo>
                <a:lnTo>
                  <a:pt x="1670050" y="0"/>
                </a:lnTo>
              </a:path>
            </a:pathLst>
          </a:custGeom>
          <a:noFill/>
          <a:ln w="6350">
            <a:solidFill>
              <a:srgbClr val="4472C4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388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CF0B06-B0E1-FF57-AD96-86AD13E0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599003"/>
            <a:ext cx="11777387" cy="5577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B2D770-6097-4B71-1662-AFB7AF1B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300F1-411A-3CBD-3AFA-F2DAFD14D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342" y="3149599"/>
            <a:ext cx="5417457" cy="302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/>
              <a:t>Use Eq. 5, Eq. 6, and </a:t>
            </a:r>
            <a:r>
              <a:rPr lang="en-GB" sz="2600" dirty="0" err="1"/>
              <a:t>Kramers</a:t>
            </a:r>
            <a:r>
              <a:rPr lang="en-GB" sz="2600" dirty="0"/>
              <a:t>’ Law</a:t>
            </a:r>
          </a:p>
          <a:p>
            <a:pPr marL="0" indent="0">
              <a:buNone/>
            </a:pPr>
            <a:endParaRPr lang="en-GB" sz="7200" dirty="0"/>
          </a:p>
          <a:p>
            <a:pPr marL="0" indent="0">
              <a:buNone/>
            </a:pPr>
            <a:r>
              <a:rPr lang="en-GB" sz="2600" dirty="0"/>
              <a:t>Use Eq. 7 and Eq. 8</a:t>
            </a:r>
            <a:endParaRPr lang="en-TR" sz="2600" dirty="0"/>
          </a:p>
        </p:txBody>
      </p:sp>
    </p:spTree>
    <p:extLst>
      <p:ext uri="{BB962C8B-B14F-4D97-AF65-F5344CB8AC3E}">
        <p14:creationId xmlns:p14="http://schemas.microsoft.com/office/powerpoint/2010/main" val="4017640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AFBC-4279-22B3-570E-F4247241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11584-8418-12F9-C8CF-5C826D17D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F1AAB7-ED14-3AC1-D60C-5F9E79194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44" y="294193"/>
            <a:ext cx="10143297" cy="61986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39C3A2-F4E8-68FD-650D-4789CE7C3446}"/>
              </a:ext>
            </a:extLst>
          </p:cNvPr>
          <p:cNvSpPr txBox="1"/>
          <p:nvPr/>
        </p:nvSpPr>
        <p:spPr>
          <a:xfrm>
            <a:off x="4171308" y="6298058"/>
            <a:ext cx="4176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Frank, Andrew, Raine 2002, derive page 93</a:t>
            </a:r>
          </a:p>
        </p:txBody>
      </p:sp>
    </p:spTree>
    <p:extLst>
      <p:ext uri="{BB962C8B-B14F-4D97-AF65-F5344CB8AC3E}">
        <p14:creationId xmlns:p14="http://schemas.microsoft.com/office/powerpoint/2010/main" val="1835808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8CDE-2202-B012-3535-A3CEDFD16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F0815-2168-4D7D-F688-185DA20A4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F2DEA2-E824-4773-E93A-856BAE57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43" y="122806"/>
            <a:ext cx="10027578" cy="6612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CD8809-0C6F-778C-B4D0-4D428E05A78E}"/>
              </a:ext>
            </a:extLst>
          </p:cNvPr>
          <p:cNvSpPr txBox="1"/>
          <p:nvPr/>
        </p:nvSpPr>
        <p:spPr>
          <a:xfrm>
            <a:off x="8984995" y="1570203"/>
            <a:ext cx="2003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</a:t>
            </a:r>
            <a:r>
              <a:rPr lang="en-TR" sz="2000" dirty="0"/>
              <a:t>xplain the figure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49A4D-5032-88DD-F7B6-CA4DC47C71C0}"/>
              </a:ext>
            </a:extLst>
          </p:cNvPr>
          <p:cNvSpPr txBox="1"/>
          <p:nvPr/>
        </p:nvSpPr>
        <p:spPr>
          <a:xfrm>
            <a:off x="8984995" y="2375121"/>
            <a:ext cx="2456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000" dirty="0"/>
              <a:t>Kramers opacity,</a:t>
            </a:r>
            <a:br>
              <a:rPr lang="en-GB" sz="2000" dirty="0"/>
            </a:br>
            <a:r>
              <a:rPr lang="en-TR" sz="2000" dirty="0"/>
              <a:t>bound-free and</a:t>
            </a:r>
            <a:br>
              <a:rPr lang="en-GB" sz="2000" dirty="0"/>
            </a:br>
            <a:r>
              <a:rPr lang="en-TR" sz="2000" dirty="0"/>
              <a:t>free-free abso</a:t>
            </a:r>
            <a:r>
              <a:rPr lang="en-GB" sz="2000" dirty="0"/>
              <a:t>r</a:t>
            </a:r>
            <a:r>
              <a:rPr lang="en-TR" sz="2000" dirty="0"/>
              <a:t>ption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4E104-2B23-63DF-6FA3-0206884F557A}"/>
              </a:ext>
            </a:extLst>
          </p:cNvPr>
          <p:cNvSpPr txBox="1"/>
          <p:nvPr/>
        </p:nvSpPr>
        <p:spPr>
          <a:xfrm>
            <a:off x="8984995" y="3437906"/>
            <a:ext cx="2960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</a:t>
            </a:r>
            <a:r>
              <a:rPr lang="en-TR" sz="2000" dirty="0"/>
              <a:t>lectron scattering opacity</a:t>
            </a:r>
            <a:br>
              <a:rPr lang="en-GB" sz="2000" dirty="0"/>
            </a:br>
            <a:r>
              <a:rPr lang="en-TR" sz="2000" dirty="0"/>
              <a:t>Thomson scattering</a:t>
            </a:r>
          </a:p>
        </p:txBody>
      </p:sp>
    </p:spTree>
    <p:extLst>
      <p:ext uri="{BB962C8B-B14F-4D97-AF65-F5344CB8AC3E}">
        <p14:creationId xmlns:p14="http://schemas.microsoft.com/office/powerpoint/2010/main" val="2108479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CCD48-383B-D69B-0238-9484FB68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2457E-B166-5743-BD22-9BEA1B778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44B62-01A1-6A5F-2E68-E6BFBBF43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0447094" cy="66619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1EEA0A-13D7-47ED-C175-AB241C5C9807}"/>
              </a:ext>
            </a:extLst>
          </p:cNvPr>
          <p:cNvSpPr txBox="1"/>
          <p:nvPr/>
        </p:nvSpPr>
        <p:spPr>
          <a:xfrm>
            <a:off x="7467937" y="15437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TR" dirty="0"/>
              <a:t>nner disc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BD3D01-4812-564B-1E31-D9D86E515E93}"/>
              </a:ext>
            </a:extLst>
          </p:cNvPr>
          <p:cNvSpPr txBox="1"/>
          <p:nvPr/>
        </p:nvSpPr>
        <p:spPr>
          <a:xfrm>
            <a:off x="4025731" y="230188"/>
            <a:ext cx="111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  <a:r>
              <a:rPr lang="en-TR" dirty="0"/>
              <a:t>uter disc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39DD89-7CB4-3022-0C45-6598660DF285}"/>
              </a:ext>
            </a:extLst>
          </p:cNvPr>
          <p:cNvCxnSpPr>
            <a:cxnSpLocks/>
          </p:cNvCxnSpPr>
          <p:nvPr/>
        </p:nvCxnSpPr>
        <p:spPr>
          <a:xfrm flipH="1">
            <a:off x="6386286" y="365125"/>
            <a:ext cx="833911" cy="315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264FE8-B5BC-64F7-4706-A3B73743A618}"/>
              </a:ext>
            </a:extLst>
          </p:cNvPr>
          <p:cNvCxnSpPr/>
          <p:nvPr/>
        </p:nvCxnSpPr>
        <p:spPr>
          <a:xfrm>
            <a:off x="4548249" y="681037"/>
            <a:ext cx="175815" cy="138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511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9161B-F206-EACD-B901-540152DB4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2F34B-5A26-1E68-687F-63E75557D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529B84-B656-D730-7588-75CF687B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48" y="365124"/>
            <a:ext cx="10846746" cy="582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0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DED3-4350-F01E-29EA-16B102B1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DB8DD-4B69-F3EE-FF92-D19BE662D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70BC2D-69F7-0F8A-E243-BA5536D1DE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880"/>
          <a:stretch/>
        </p:blipFill>
        <p:spPr>
          <a:xfrm>
            <a:off x="545508" y="130630"/>
            <a:ext cx="11550417" cy="546405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DA08F7C-0E1E-42D8-86FE-96693BAB8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62" y="5578969"/>
            <a:ext cx="7555835" cy="11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4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01ED3-DF4A-30D5-E915-6CF9A3DC7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617A-2D05-72E7-5A56-3722A5FDA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46FC47-166B-9CB7-E400-FB8D311E5D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5598" y="1825625"/>
            <a:ext cx="9129270" cy="3615192"/>
          </a:xfrm>
          <a:prstGeom prst="rect">
            <a:avLst/>
          </a:prstGeom>
        </p:spPr>
      </p:pic>
      <p:sp>
        <p:nvSpPr>
          <p:cNvPr id="5" name="Serbest Form: Şekil 4">
            <a:extLst>
              <a:ext uri="{FF2B5EF4-FFF2-40B4-BE49-F238E27FC236}">
                <a16:creationId xmlns:a16="http://schemas.microsoft.com/office/drawing/2014/main" id="{E36A4825-DC33-4416-823C-660C107505D7}"/>
              </a:ext>
            </a:extLst>
          </p:cNvPr>
          <p:cNvSpPr/>
          <p:nvPr/>
        </p:nvSpPr>
        <p:spPr>
          <a:xfrm>
            <a:off x="2962275" y="3324225"/>
            <a:ext cx="5076825" cy="1857375"/>
          </a:xfrm>
          <a:custGeom>
            <a:avLst/>
            <a:gdLst>
              <a:gd name="connsiteX0" fmla="*/ 0 w 5114925"/>
              <a:gd name="connsiteY0" fmla="*/ 0 h 1800225"/>
              <a:gd name="connsiteX1" fmla="*/ 0 w 5114925"/>
              <a:gd name="connsiteY1" fmla="*/ 180975 h 1800225"/>
              <a:gd name="connsiteX2" fmla="*/ 5114925 w 5114925"/>
              <a:gd name="connsiteY2" fmla="*/ 180975 h 1800225"/>
              <a:gd name="connsiteX3" fmla="*/ 5114925 w 5114925"/>
              <a:gd name="connsiteY3" fmla="*/ 1800225 h 1800225"/>
              <a:gd name="connsiteX4" fmla="*/ 5000625 w 5114925"/>
              <a:gd name="connsiteY4" fmla="*/ 1800225 h 1800225"/>
              <a:gd name="connsiteX5" fmla="*/ 1943100 w 5114925"/>
              <a:gd name="connsiteY5" fmla="*/ 1800225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14925" h="1800225">
                <a:moveTo>
                  <a:pt x="0" y="0"/>
                </a:moveTo>
                <a:lnTo>
                  <a:pt x="0" y="180975"/>
                </a:lnTo>
                <a:lnTo>
                  <a:pt x="5114925" y="180975"/>
                </a:lnTo>
                <a:lnTo>
                  <a:pt x="5114925" y="1800225"/>
                </a:lnTo>
                <a:lnTo>
                  <a:pt x="5000625" y="1800225"/>
                </a:lnTo>
                <a:lnTo>
                  <a:pt x="1943100" y="1800225"/>
                </a:lnTo>
              </a:path>
            </a:pathLst>
          </a:custGeom>
          <a:noFill/>
          <a:ln>
            <a:solidFill>
              <a:srgbClr val="507BC8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476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CA398C-2EAE-D984-CF12-68FB77F23C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1232" y="129965"/>
            <a:ext cx="11102568" cy="66176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C351A7-A9F6-8D3A-D52A-A9376C22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03607-0542-8739-FC5D-ECED45317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884" y="4138863"/>
            <a:ext cx="4158916" cy="2038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/>
              <a:t>Exercise</a:t>
            </a:r>
            <a:r>
              <a:rPr lang="tr-TR" sz="2000" dirty="0"/>
              <a:t>: </a:t>
            </a:r>
            <a:r>
              <a:rPr lang="en-GB" sz="2000" dirty="0"/>
              <a:t>Show one of the slopes using Frank, King, Raine 2002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4E6AB4E-7606-43C2-BB43-E25D671FE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898" y="0"/>
            <a:ext cx="3658640" cy="3611508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165584A-D9F0-480B-8714-70D1ADB50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650" y="3550382"/>
            <a:ext cx="4583918" cy="213478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6968055-19D4-41D6-A2F6-6E8536E80B2E}"/>
              </a:ext>
            </a:extLst>
          </p:cNvPr>
          <p:cNvSpPr txBox="1">
            <a:spLocks/>
          </p:cNvSpPr>
          <p:nvPr/>
        </p:nvSpPr>
        <p:spPr>
          <a:xfrm>
            <a:off x="1937084" y="110367"/>
            <a:ext cx="661737" cy="443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GB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8664683-3935-45F9-9B0A-8579B0ED5517}"/>
              </a:ext>
            </a:extLst>
          </p:cNvPr>
          <p:cNvSpPr txBox="1">
            <a:spLocks/>
          </p:cNvSpPr>
          <p:nvPr/>
        </p:nvSpPr>
        <p:spPr>
          <a:xfrm>
            <a:off x="1378582" y="3550382"/>
            <a:ext cx="661737" cy="443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GB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D737213A-F0F8-4298-A4B6-3813C2C6C996}"/>
              </a:ext>
            </a:extLst>
          </p:cNvPr>
          <p:cNvCxnSpPr>
            <a:cxnSpLocks/>
          </p:cNvCxnSpPr>
          <p:nvPr/>
        </p:nvCxnSpPr>
        <p:spPr>
          <a:xfrm flipH="1" flipV="1">
            <a:off x="5486401" y="553453"/>
            <a:ext cx="1021079" cy="23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ABFC8E9D-EB2C-4AAC-A70E-BD456B059E65}"/>
              </a:ext>
            </a:extLst>
          </p:cNvPr>
          <p:cNvCxnSpPr>
            <a:cxnSpLocks/>
          </p:cNvCxnSpPr>
          <p:nvPr/>
        </p:nvCxnSpPr>
        <p:spPr>
          <a:xfrm flipH="1" flipV="1">
            <a:off x="5410200" y="1501140"/>
            <a:ext cx="1143000" cy="45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7669A7C8-4956-4FBA-A4AC-29CCD9D23D7D}"/>
              </a:ext>
            </a:extLst>
          </p:cNvPr>
          <p:cNvCxnSpPr>
            <a:cxnSpLocks/>
          </p:cNvCxnSpPr>
          <p:nvPr/>
        </p:nvCxnSpPr>
        <p:spPr>
          <a:xfrm flipH="1" flipV="1">
            <a:off x="5425440" y="2575560"/>
            <a:ext cx="1127760" cy="182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761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423F3-B52B-BA8C-E90D-8993551B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76746-3463-198D-5516-B06A55ED2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B6FE0-9798-A9A8-6771-7D3CE7DDB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23" y="0"/>
            <a:ext cx="1134047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55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3FE9F-C490-4D58-5797-FFB69E8AF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B15A-400D-6D5B-0B30-D91785C72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848342-9727-3F32-207A-76939D8C4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72" y="174661"/>
            <a:ext cx="10542476" cy="673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72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CC500-1CC8-05DB-67B7-1BCC0821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E19CE-1C5F-AB4B-F0EE-2519DE4B5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AF5C7-695D-0493-380F-3EF686118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0746"/>
            <a:ext cx="10046525" cy="640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69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5CDC4-01F7-9DB9-6979-74DA420B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27642-5B85-42AF-B54E-F05FF06C8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3E32F2-0115-FDBB-5511-000725169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49" y="-249238"/>
            <a:ext cx="11054994" cy="675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467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409F5C-AA23-A353-DCA2-F590EC21C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72" y="206949"/>
            <a:ext cx="10064393" cy="5970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9E56A0-563D-99EB-5A3C-C70AD3EF9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54D3D-9E60-B790-19BF-9B824641A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551456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2323-CEC0-25B4-8FCA-E801EE13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66301780-7EFC-4673-AB90-064694A9B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780" y="377322"/>
            <a:ext cx="3084506" cy="6252086"/>
          </a:xfr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983E27BF-1D5E-4007-8886-6CFA13012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5" y="508000"/>
            <a:ext cx="2041415" cy="599185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3B4F519-FCBF-4B19-867C-7654359D8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423" y="1702886"/>
            <a:ext cx="7070979" cy="330145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B11E57F-8985-46CF-B2BD-78D73DFDCF50}"/>
              </a:ext>
            </a:extLst>
          </p:cNvPr>
          <p:cNvSpPr txBox="1">
            <a:spLocks/>
          </p:cNvSpPr>
          <p:nvPr/>
        </p:nvSpPr>
        <p:spPr>
          <a:xfrm>
            <a:off x="244365" y="508000"/>
            <a:ext cx="3314074" cy="496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424113" algn="l"/>
              </a:tabLst>
            </a:pPr>
            <a:r>
              <a:rPr lang="en-GB" sz="2000" i="1" dirty="0"/>
              <a:t>(a)	(b)</a:t>
            </a:r>
            <a:endParaRPr lang="en-TR" sz="2000" i="1" dirty="0"/>
          </a:p>
        </p:txBody>
      </p:sp>
    </p:spTree>
    <p:extLst>
      <p:ext uri="{BB962C8B-B14F-4D97-AF65-F5344CB8AC3E}">
        <p14:creationId xmlns:p14="http://schemas.microsoft.com/office/powerpoint/2010/main" val="1728184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FE31B-8535-DDC9-2FB2-CE708835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FE11-07A8-B8EA-8FC1-43FE19E6D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09F22F-ECDE-AD9C-0774-CC70335793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68" t="31048"/>
          <a:stretch/>
        </p:blipFill>
        <p:spPr>
          <a:xfrm>
            <a:off x="4746171" y="2438400"/>
            <a:ext cx="6164984" cy="405447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AFFCAE6-9974-499C-AA68-0E2E92108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90" y="365125"/>
            <a:ext cx="3760947" cy="612775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217EAF8-AD5E-4E5B-A765-6388A59B8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9837" y="539647"/>
            <a:ext cx="7904055" cy="12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407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7F24-8363-C4C3-A782-9503ED800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8F13D-325E-DAA1-E339-6E7D6E5F7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037002-16A7-9FC5-7DBA-EC420EC0E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37" y="0"/>
            <a:ext cx="10516453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00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E4EC-50FE-296A-4A73-D189434B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01ABA-F33D-35A5-36B2-B68895F00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0DF6C6-B1FE-2B36-0BE1-62BB37E22A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893"/>
          <a:stretch/>
        </p:blipFill>
        <p:spPr>
          <a:xfrm>
            <a:off x="577472" y="249743"/>
            <a:ext cx="10671099" cy="62431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9F465E-3E23-0997-170D-B99D3B7D96F3}"/>
              </a:ext>
            </a:extLst>
          </p:cNvPr>
          <p:cNvSpPr txBox="1"/>
          <p:nvPr/>
        </p:nvSpPr>
        <p:spPr>
          <a:xfrm>
            <a:off x="8364188" y="5341257"/>
            <a:ext cx="2606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Exercise</a:t>
            </a:r>
            <a:r>
              <a:rPr lang="tr-TR" sz="2400" dirty="0"/>
              <a:t>: S</a:t>
            </a:r>
            <a:r>
              <a:rPr lang="en-TR" sz="2400" dirty="0"/>
              <a:t>how that</a:t>
            </a:r>
          </a:p>
        </p:txBody>
      </p:sp>
    </p:spTree>
    <p:extLst>
      <p:ext uri="{BB962C8B-B14F-4D97-AF65-F5344CB8AC3E}">
        <p14:creationId xmlns:p14="http://schemas.microsoft.com/office/powerpoint/2010/main" val="35154813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21AD6-9D5B-4057-233E-3339727F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7FA91FD-FBB1-47BD-B7F5-77F617A2A2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6458" y="4905830"/>
            <a:ext cx="6988478" cy="175690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49D272-848E-0650-9395-B986DE6C0A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65" b="35252"/>
          <a:stretch/>
        </p:blipFill>
        <p:spPr>
          <a:xfrm>
            <a:off x="6691086" y="0"/>
            <a:ext cx="4934979" cy="435133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2DF0460-C4B8-45FE-A952-C521446C0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35" y="195262"/>
            <a:ext cx="432435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68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3961-AF54-5F10-138A-A5AA8194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9666A-3A62-4743-744D-87E821C76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E7791A-5B7F-11FB-55FF-038843334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9" y="-1"/>
            <a:ext cx="10937696" cy="665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60DF-BA1B-CA2F-9357-56770F3FF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6F746-F19B-90B1-6EB4-7BB1BC80F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D79242-8D9B-5240-F425-95A6A69732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" b="35"/>
          <a:stretch/>
        </p:blipFill>
        <p:spPr>
          <a:xfrm>
            <a:off x="352404" y="365125"/>
            <a:ext cx="11476739" cy="601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99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5A02-3E6A-37DE-7DAE-13114C11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908AA-07A1-54BB-45E5-22A378D44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ACFEB0-E7A4-4849-5203-15E5F4075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19" t="20017" b="34169"/>
          <a:stretch/>
        </p:blipFill>
        <p:spPr>
          <a:xfrm>
            <a:off x="5595925" y="1690688"/>
            <a:ext cx="6596076" cy="3084512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4EB1A2AE-B713-4330-9C5E-B5DF6A1F1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670" r="57654"/>
          <a:stretch/>
        </p:blipFill>
        <p:spPr>
          <a:xfrm>
            <a:off x="-25117" y="1455037"/>
            <a:ext cx="5496716" cy="463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63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A297D-0913-4C28-E4FE-6788FA74D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48299-056D-395C-CE11-8EFD7E8A9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D5D07E-AE8E-16A4-07BE-BCD620457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495" y="-350057"/>
            <a:ext cx="12494990" cy="5538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C734B8-8F75-D67D-E517-3DCF5894F2C3}"/>
              </a:ext>
            </a:extLst>
          </p:cNvPr>
          <p:cNvSpPr txBox="1"/>
          <p:nvPr/>
        </p:nvSpPr>
        <p:spPr>
          <a:xfrm>
            <a:off x="5423125" y="4655485"/>
            <a:ext cx="4819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2000" dirty="0"/>
              <a:t>Maximum spin</a:t>
            </a:r>
            <a:r>
              <a:rPr lang="tr-TR" sz="2000" dirty="0"/>
              <a:t>-</a:t>
            </a:r>
            <a:r>
              <a:rPr lang="en-TR" sz="2000" dirty="0"/>
              <a:t>up line, van den Heuvel 1987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CE85E2-047C-A686-C72E-E7F52E79CE28}"/>
              </a:ext>
            </a:extLst>
          </p:cNvPr>
          <p:cNvSpPr txBox="1"/>
          <p:nvPr/>
        </p:nvSpPr>
        <p:spPr>
          <a:xfrm>
            <a:off x="2351314" y="5664530"/>
            <a:ext cx="2654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Exercise</a:t>
            </a:r>
            <a:r>
              <a:rPr lang="tr-TR" sz="2400" dirty="0"/>
              <a:t>: S</a:t>
            </a:r>
            <a:r>
              <a:rPr lang="en-TR" sz="2400" dirty="0"/>
              <a:t>how that </a:t>
            </a:r>
          </a:p>
        </p:txBody>
      </p:sp>
    </p:spTree>
    <p:extLst>
      <p:ext uri="{BB962C8B-B14F-4D97-AF65-F5344CB8AC3E}">
        <p14:creationId xmlns:p14="http://schemas.microsoft.com/office/powerpoint/2010/main" val="36137850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8B068-8886-F16F-48CB-B2AC9F43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96A86-7EAE-CB84-8870-5CD13714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1200" y="696686"/>
            <a:ext cx="3614057" cy="548027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High </a:t>
            </a:r>
            <a:r>
              <a:rPr lang="tr-TR" dirty="0" err="1"/>
              <a:t>Mass</a:t>
            </a:r>
            <a:r>
              <a:rPr lang="tr-TR" dirty="0"/>
              <a:t> X-ray </a:t>
            </a:r>
            <a:r>
              <a:rPr lang="tr-TR" dirty="0" err="1"/>
              <a:t>Binary</a:t>
            </a:r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DB342-574E-E3C4-5EA3-5BEA61AD64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09"/>
          <a:stretch/>
        </p:blipFill>
        <p:spPr>
          <a:xfrm>
            <a:off x="595901" y="133444"/>
            <a:ext cx="8228785" cy="653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804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B7B992-90C3-79C8-B47F-688F10BB44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4572" y="227850"/>
            <a:ext cx="11854140" cy="5698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9EF42-6240-0F2C-F662-DD9C3C5C7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78AC7-A7EE-5F6D-2085-A0BFF62FDFA6}"/>
              </a:ext>
            </a:extLst>
          </p:cNvPr>
          <p:cNvSpPr txBox="1"/>
          <p:nvPr/>
        </p:nvSpPr>
        <p:spPr>
          <a:xfrm>
            <a:off x="1010653" y="6308209"/>
            <a:ext cx="138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Nagase 1989</a:t>
            </a:r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5B780230-A836-4357-BC11-F448F70E7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4443" y="594724"/>
            <a:ext cx="6584923" cy="3261104"/>
          </a:xfrm>
        </p:spPr>
      </p:pic>
    </p:spTree>
    <p:extLst>
      <p:ext uri="{BB962C8B-B14F-4D97-AF65-F5344CB8AC3E}">
        <p14:creationId xmlns:p14="http://schemas.microsoft.com/office/powerpoint/2010/main" val="3495525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E46C-0FA4-9D28-2785-3BB9FAC91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BC5D9-3CAE-DB37-2AE9-A819BD5A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A2AC77E-3126-4B47-BBEA-198336BE3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3" y="0"/>
            <a:ext cx="7420245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36B02D4-0B72-466B-963C-A4BD57E23FE9}"/>
              </a:ext>
            </a:extLst>
          </p:cNvPr>
          <p:cNvSpPr txBox="1">
            <a:spLocks/>
          </p:cNvSpPr>
          <p:nvPr/>
        </p:nvSpPr>
        <p:spPr>
          <a:xfrm>
            <a:off x="8331200" y="696686"/>
            <a:ext cx="3614057" cy="5480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Mass</a:t>
            </a:r>
            <a:r>
              <a:rPr lang="tr-TR" dirty="0"/>
              <a:t> X-ray </a:t>
            </a:r>
            <a:r>
              <a:rPr lang="tr-TR" dirty="0" err="1"/>
              <a:t>Binary</a:t>
            </a:r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71863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2ED6F-9DFB-50C0-365D-CC55F5009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5D6A0-B12B-714E-C8D7-136BE421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DEB3F-E417-F346-15DB-77F976397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53" y="0"/>
            <a:ext cx="10902356" cy="662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434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65683-462F-37C4-751E-2F50416F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979FF-0B9D-904E-F8D5-6490B548B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DFE8EE-D4C9-0E24-AFF1-EC834AD5ED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8947" y="1777"/>
            <a:ext cx="11054853" cy="617340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1464466B-8FCD-43FF-989C-249452F8A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32" y="585348"/>
            <a:ext cx="8698045" cy="456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08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65F7DA-8D04-B237-8E22-986DD62F53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933"/>
          <a:stretch/>
        </p:blipFill>
        <p:spPr>
          <a:xfrm>
            <a:off x="410966" y="156561"/>
            <a:ext cx="9008804" cy="6588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FE8CDB-8261-AE04-572E-80FC1C3A3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91DAB-1006-38A3-7FCE-C666C1A5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4629" y="653143"/>
            <a:ext cx="2627085" cy="5704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Low-mass X-ray binary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dirty="0"/>
              <a:t>QPO:</a:t>
            </a:r>
            <a:r>
              <a:rPr lang="tr-TR" sz="2400" dirty="0"/>
              <a:t> «</a:t>
            </a:r>
            <a:r>
              <a:rPr lang="en-US" sz="2400" dirty="0"/>
              <a:t>beat</a:t>
            </a:r>
            <a:r>
              <a:rPr lang="tr-TR" sz="2400" dirty="0"/>
              <a:t>s» </a:t>
            </a:r>
            <a:r>
              <a:rPr lang="en-US" sz="2400" dirty="0"/>
              <a:t>between the</a:t>
            </a:r>
            <a:r>
              <a:rPr lang="tr-TR" sz="2400" dirty="0"/>
              <a:t> </a:t>
            </a:r>
            <a:r>
              <a:rPr lang="en-US" sz="2400" dirty="0"/>
              <a:t>rotation</a:t>
            </a:r>
            <a:r>
              <a:rPr lang="tr-TR" sz="2400" dirty="0"/>
              <a:t> </a:t>
            </a:r>
            <a:r>
              <a:rPr lang="en-US" sz="2400" dirty="0"/>
              <a:t>frequency</a:t>
            </a:r>
            <a:r>
              <a:rPr lang="tr-TR" sz="2400" dirty="0"/>
              <a:t> </a:t>
            </a:r>
            <a:r>
              <a:rPr lang="en-US" sz="2400" dirty="0"/>
              <a:t>and Keplerian</a:t>
            </a:r>
            <a:r>
              <a:rPr lang="tr-TR" sz="2400" dirty="0"/>
              <a:t> </a:t>
            </a:r>
            <a:r>
              <a:rPr lang="en-US" sz="2400" dirty="0"/>
              <a:t>disk</a:t>
            </a:r>
            <a:r>
              <a:rPr lang="tr-TR" sz="2400" dirty="0"/>
              <a:t> </a:t>
            </a:r>
            <a:r>
              <a:rPr lang="en-US" sz="2400" dirty="0"/>
              <a:t>frequency at</a:t>
            </a:r>
            <a:r>
              <a:rPr lang="tr-TR" sz="2400" dirty="0"/>
              <a:t> </a:t>
            </a:r>
            <a:r>
              <a:rPr lang="en-US" sz="2400" dirty="0"/>
              <a:t>the inner</a:t>
            </a:r>
            <a:r>
              <a:rPr lang="tr-TR" sz="2400" dirty="0"/>
              <a:t> </a:t>
            </a:r>
            <a:r>
              <a:rPr lang="en-US" sz="2400" dirty="0"/>
              <a:t>edge of the</a:t>
            </a:r>
            <a:r>
              <a:rPr lang="tr-TR" sz="2400" dirty="0"/>
              <a:t> </a:t>
            </a:r>
            <a:r>
              <a:rPr lang="en-US" sz="2400" dirty="0"/>
              <a:t>disc</a:t>
            </a:r>
            <a:endParaRPr lang="tr-TR" sz="2400" dirty="0"/>
          </a:p>
          <a:p>
            <a:pPr marL="0" indent="0">
              <a:buNone/>
            </a:pPr>
            <a:r>
              <a:rPr lang="tr-TR" sz="2400" dirty="0" err="1"/>
              <a:t>milliseconds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810195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4FEDE-7BCF-F091-7366-D8C2B57F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2C4DC-30E0-22CF-D4D0-2C0709C11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086" y="1716233"/>
            <a:ext cx="10515600" cy="4351338"/>
          </a:xfrm>
        </p:spPr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2D0BE-E307-F23B-EBCF-2A2A6D05B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9" t="80366" r="10573"/>
          <a:stretch/>
        </p:blipFill>
        <p:spPr>
          <a:xfrm>
            <a:off x="2434805" y="5532436"/>
            <a:ext cx="7750628" cy="13255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68FCC2-849B-E7CE-491E-1E0B58484864}"/>
              </a:ext>
            </a:extLst>
          </p:cNvPr>
          <p:cNvSpPr txBox="1"/>
          <p:nvPr/>
        </p:nvSpPr>
        <p:spPr>
          <a:xfrm>
            <a:off x="938150" y="1204159"/>
            <a:ext cx="2793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Black Holes in X ray Binaries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B7AEBB6-F561-45F5-9DFE-12379BFC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54" y="162550"/>
            <a:ext cx="5108063" cy="547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229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B133D-A445-23AB-FAFD-16D46571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5E79E-E94B-4443-7DA6-47356C941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A54391-0670-E618-390C-F04DEE52A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08" y="365125"/>
            <a:ext cx="10984382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6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89FE2-025A-2837-35A4-523E36D6A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7D44E-F44E-6099-7F6E-FDD797EF2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7FA64-28DC-8D26-F063-A47FCD470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03" y="177614"/>
            <a:ext cx="9718945" cy="650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097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65C71-45F5-E257-81ED-003C6B41A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E72D2-A9AF-A15C-DCAB-1938AC48D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191803-6539-F726-83DB-4902FCE647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3597" y="365185"/>
            <a:ext cx="11224599" cy="599946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D8F21BD-9ABA-4FFE-9570-F58BE0699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409" y="1203157"/>
            <a:ext cx="5551844" cy="407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101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E468F-B33A-0E0C-52D0-2B463EC5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E085B-A05F-4390-4B86-66BE7CFA4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4AE1D-DC66-9BE2-D10E-AA4526C47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82" y="517357"/>
            <a:ext cx="10329286" cy="59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59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D68A-5778-4764-96E4-988D1773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D91DA-3F57-3DE0-F472-2E210C037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59" y="2102635"/>
            <a:ext cx="10515600" cy="4351338"/>
          </a:xfrm>
        </p:spPr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42B199-A1E7-9BCA-6B2A-387DE5D022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2184" y="309"/>
            <a:ext cx="11252510" cy="629677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361C5D9-9CC5-4444-A965-A1E5C6F8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84" y="404027"/>
            <a:ext cx="7968343" cy="493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115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3F0CC-B066-CB57-1BC4-65ADCBFB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E3A26-F8A8-52D4-4B7E-1D590A73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E72283-2863-A9E7-E560-CB567208B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20" y="-125586"/>
            <a:ext cx="10685980" cy="695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056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143C4-8696-CB21-7EE2-963BFE6B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C65CE-C1E4-CE9E-CF29-791C77E54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0DBC7-1F61-E0A1-5C8A-4A13D8976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0" y="3327400"/>
            <a:ext cx="25400" cy="20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B6926F-B7BF-F879-2B74-5CCBA0FA7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0" y="3479800"/>
            <a:ext cx="25400" cy="20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0B58C0-29E9-A54C-C5B7-3A7C9A792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86887"/>
            <a:ext cx="10298290" cy="601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935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9B25-A4F0-C248-D1B3-4CEA023C9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69383-A21C-FBC0-643D-1D55B837E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6221C98-ACAB-45F2-A7AD-3AF10A8C8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9" y="657065"/>
            <a:ext cx="4852189" cy="58358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D0417A-2649-885E-0390-6A57944C58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351" r="31513"/>
          <a:stretch/>
        </p:blipFill>
        <p:spPr>
          <a:xfrm>
            <a:off x="5190370" y="5375967"/>
            <a:ext cx="7090530" cy="109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237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4A7C2-E518-800B-BCB5-995ACC50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41859-4EB1-4F3C-63D1-896495C8D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F3DEF22D-CC37-4A62-95F9-021E4AB89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71" y="297345"/>
            <a:ext cx="7261499" cy="690644"/>
          </a:xfrm>
          <a:prstGeom prst="rect">
            <a:avLst/>
          </a:prstGeom>
        </p:spPr>
      </p:pic>
      <p:grpSp>
        <p:nvGrpSpPr>
          <p:cNvPr id="19" name="Grup 18">
            <a:extLst>
              <a:ext uri="{FF2B5EF4-FFF2-40B4-BE49-F238E27FC236}">
                <a16:creationId xmlns:a16="http://schemas.microsoft.com/office/drawing/2014/main" id="{32E949DC-A0BD-4099-A126-D92767ADC91C}"/>
              </a:ext>
            </a:extLst>
          </p:cNvPr>
          <p:cNvGrpSpPr>
            <a:grpSpLocks noChangeAspect="1"/>
          </p:cNvGrpSpPr>
          <p:nvPr/>
        </p:nvGrpSpPr>
        <p:grpSpPr>
          <a:xfrm>
            <a:off x="8789975" y="297345"/>
            <a:ext cx="2897838" cy="773328"/>
            <a:chOff x="5618277" y="2717800"/>
            <a:chExt cx="1287928" cy="343701"/>
          </a:xfrm>
        </p:grpSpPr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10F8E331-DF7F-48F8-A86D-A926B90B1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6205" y="2811890"/>
              <a:ext cx="540000" cy="155520"/>
            </a:xfrm>
            <a:prstGeom prst="rect">
              <a:avLst/>
            </a:prstGeom>
          </p:spPr>
        </p:pic>
        <p:pic>
          <p:nvPicPr>
            <p:cNvPr id="16" name="Resim 15">
              <a:extLst>
                <a:ext uri="{FF2B5EF4-FFF2-40B4-BE49-F238E27FC236}">
                  <a16:creationId xmlns:a16="http://schemas.microsoft.com/office/drawing/2014/main" id="{15A56AD0-8160-4138-A440-0DB522698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8277" y="2717800"/>
              <a:ext cx="747928" cy="343701"/>
            </a:xfrm>
            <a:prstGeom prst="rect">
              <a:avLst/>
            </a:prstGeom>
          </p:spPr>
        </p:pic>
      </p:grpSp>
      <p:pic>
        <p:nvPicPr>
          <p:cNvPr id="18" name="Resim 17">
            <a:extLst>
              <a:ext uri="{FF2B5EF4-FFF2-40B4-BE49-F238E27FC236}">
                <a16:creationId xmlns:a16="http://schemas.microsoft.com/office/drawing/2014/main" id="{A5EC9377-063E-4605-961B-6A746AB8E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5495" y="1491916"/>
            <a:ext cx="8173866" cy="517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933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5FF87-6701-FEB5-45B5-A4C952B8E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DF736-83F3-1C45-3B13-B9EEB48A8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344915-4B10-59F4-ADC2-4F3FF83224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9864" y="302764"/>
            <a:ext cx="10514033" cy="647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281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7241-8845-CEF0-AA1B-F5389BA6A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2B85E-B835-2EA4-B112-8B3C65390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491C00-E406-1946-F04E-CD8AEFC67B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6736" y="353934"/>
            <a:ext cx="10514033" cy="647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618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BB03-BB85-3BEB-A546-C652980E1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EADC2-A5D2-9419-090F-E77CDB14B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C7D98-CF25-29E2-9998-CAFF3768BC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9334" y="61535"/>
            <a:ext cx="10726097" cy="660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3BCF6-F808-C1E4-83A1-20CDFA8F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4E0C8-F958-6D63-46B9-7063E20F2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E84A9-8F9F-5C9F-5534-5753946E8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295" y="198871"/>
            <a:ext cx="9459686" cy="595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819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8185A-4BD4-947E-5E67-D155D38F1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A210B-76BB-880F-C80E-D8BAB8CAF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797DC-B7D6-541B-2EC1-76AAE24B53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1867" y="51483"/>
            <a:ext cx="10970075" cy="675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024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1C04-F4F9-5B31-6CB3-289C22F94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5F255-E141-5411-91A2-EE46BD095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7FF8B-D3F6-E142-043D-8717A09261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9471" y="102778"/>
            <a:ext cx="10830137" cy="671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051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EBA9-3F4F-8D88-D5A0-02C69A073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9FE4F-551F-474F-306D-85F14AD94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F6A6DE-5806-B0D1-018A-B00A5E687E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41458" y="493160"/>
            <a:ext cx="10222566" cy="60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346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FECCB-4A50-27B9-2DD6-172D1575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8ED23-D5AE-E670-0798-A1217B7D4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92F7AA-CF03-21DE-B2CE-B83F5FF80A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199" y="238086"/>
            <a:ext cx="10533771" cy="62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101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F14A2-9704-BA4C-6C27-3C4C48302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B661B-24A9-DF56-6024-8A52B82CA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60" y="2502517"/>
            <a:ext cx="10997540" cy="5032375"/>
          </a:xfrm>
        </p:spPr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BCC9AD-4939-3885-D730-3A7DDBD6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60" y="365125"/>
            <a:ext cx="11935691" cy="705648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2ED2EA2-5A78-447C-A214-0BAF58403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217" y="5592711"/>
            <a:ext cx="19935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123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ADBFE1E-82C8-D145-A692-A37660702946}"/>
              </a:ext>
            </a:extLst>
          </p:cNvPr>
          <p:cNvSpPr txBox="1">
            <a:spLocks/>
          </p:cNvSpPr>
          <p:nvPr/>
        </p:nvSpPr>
        <p:spPr>
          <a:xfrm>
            <a:off x="4965681" y="5231927"/>
            <a:ext cx="2260638" cy="1008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8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en-GB" sz="1600" noProof="0" dirty="0">
                <a:solidFill>
                  <a:srgbClr val="00B0F0"/>
                </a:solidFill>
              </a:rPr>
              <a:t>L</a:t>
            </a:r>
            <a:r>
              <a:rPr lang="tr-TR" sz="1600" baseline="-25000" noProof="0" dirty="0" err="1">
                <a:solidFill>
                  <a:srgbClr val="00B0F0"/>
                </a:solidFill>
              </a:rPr>
              <a:t>Edd</a:t>
            </a:r>
            <a:r>
              <a:rPr lang="en-GB" sz="1600" noProof="0" dirty="0">
                <a:solidFill>
                  <a:srgbClr val="00B0F0"/>
                </a:solidFill>
              </a:rPr>
              <a:t>	~ 2.6×10</a:t>
            </a:r>
            <a:r>
              <a:rPr lang="en-GB" sz="1600" baseline="30000" noProof="0" dirty="0">
                <a:solidFill>
                  <a:srgbClr val="00B0F0"/>
                </a:solidFill>
              </a:rPr>
              <a:t>38</a:t>
            </a:r>
            <a:r>
              <a:rPr lang="en-GB" sz="1600" noProof="0" dirty="0">
                <a:solidFill>
                  <a:srgbClr val="00B0F0"/>
                </a:solidFill>
              </a:rPr>
              <a:t> erg/s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en-GB" sz="1600" noProof="0" dirty="0" err="1">
                <a:solidFill>
                  <a:srgbClr val="FF0000"/>
                </a:solidFill>
              </a:rPr>
              <a:t>L</a:t>
            </a:r>
            <a:r>
              <a:rPr lang="en-GB" sz="1600" baseline="-25000" noProof="0" dirty="0" err="1">
                <a:solidFill>
                  <a:srgbClr val="FF0000"/>
                </a:solidFill>
              </a:rPr>
              <a:t>crit</a:t>
            </a:r>
            <a:r>
              <a:rPr lang="en-GB" sz="1600" baseline="-25000" noProof="0" dirty="0">
                <a:solidFill>
                  <a:srgbClr val="FF0000"/>
                </a:solidFill>
              </a:rPr>
              <a:t>	</a:t>
            </a:r>
            <a:r>
              <a:rPr lang="en-GB" sz="1600" noProof="0" dirty="0">
                <a:solidFill>
                  <a:srgbClr val="FF0000"/>
                </a:solidFill>
              </a:rPr>
              <a:t>~ 8.8×10</a:t>
            </a:r>
            <a:r>
              <a:rPr lang="en-GB" sz="1600" baseline="30000" noProof="0" dirty="0">
                <a:solidFill>
                  <a:srgbClr val="FF0000"/>
                </a:solidFill>
              </a:rPr>
              <a:t>37</a:t>
            </a:r>
            <a:r>
              <a:rPr lang="en-GB" sz="1600" noProof="0" dirty="0">
                <a:solidFill>
                  <a:srgbClr val="FF0000"/>
                </a:solidFill>
              </a:rPr>
              <a:t> erg/s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en-GB" sz="1600" noProof="0" dirty="0" err="1">
                <a:solidFill>
                  <a:srgbClr val="FF7401"/>
                </a:solidFill>
              </a:rPr>
              <a:t>L</a:t>
            </a:r>
            <a:r>
              <a:rPr lang="en-GB" sz="1600" baseline="-25000" noProof="0" dirty="0" err="1">
                <a:solidFill>
                  <a:srgbClr val="FF7401"/>
                </a:solidFill>
              </a:rPr>
              <a:t>coul</a:t>
            </a:r>
            <a:r>
              <a:rPr lang="en-GB" sz="1600" baseline="-25000" noProof="0" dirty="0">
                <a:solidFill>
                  <a:srgbClr val="FF7401"/>
                </a:solidFill>
              </a:rPr>
              <a:t>	</a:t>
            </a:r>
            <a:r>
              <a:rPr lang="en-GB" sz="1600" noProof="0" dirty="0">
                <a:solidFill>
                  <a:srgbClr val="FF7401"/>
                </a:solidFill>
              </a:rPr>
              <a:t>~ 7×10</a:t>
            </a:r>
            <a:r>
              <a:rPr lang="en-GB" sz="1600" baseline="30000" noProof="0" dirty="0">
                <a:solidFill>
                  <a:srgbClr val="FF7401"/>
                </a:solidFill>
              </a:rPr>
              <a:t>36</a:t>
            </a:r>
            <a:r>
              <a:rPr lang="en-GB" sz="1600" noProof="0" dirty="0">
                <a:solidFill>
                  <a:srgbClr val="FF7401"/>
                </a:solidFill>
              </a:rPr>
              <a:t> erg/s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D1D9A2-8490-1754-BA9B-581D900287A4}"/>
              </a:ext>
            </a:extLst>
          </p:cNvPr>
          <p:cNvGrpSpPr/>
          <p:nvPr/>
        </p:nvGrpSpPr>
        <p:grpSpPr>
          <a:xfrm>
            <a:off x="303264" y="3660721"/>
            <a:ext cx="4609607" cy="3142413"/>
            <a:chOff x="132778" y="1682172"/>
            <a:chExt cx="4500182" cy="3067817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B700DEC-8F2D-7E6F-50B5-4BB92666C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778" y="1682172"/>
              <a:ext cx="4395459" cy="3067817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8AA57B3-38C9-F9B3-98B6-263AAA6C80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920" y="3539854"/>
              <a:ext cx="387604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278C452-DEA6-0DFE-DBF5-6F88CE35F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920" y="3962280"/>
              <a:ext cx="3876040" cy="0"/>
            </a:xfrm>
            <a:prstGeom prst="line">
              <a:avLst/>
            </a:prstGeom>
            <a:ln w="19050">
              <a:solidFill>
                <a:srgbClr val="FF740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8448C31-E836-FA9B-A33E-BE8B750295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920" y="3357482"/>
              <a:ext cx="3876040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B2E305F-1017-1CA0-A720-E94A0B42BDA8}"/>
              </a:ext>
            </a:extLst>
          </p:cNvPr>
          <p:cNvSpPr/>
          <p:nvPr/>
        </p:nvSpPr>
        <p:spPr>
          <a:xfrm>
            <a:off x="2935881" y="5563574"/>
            <a:ext cx="1663502" cy="855885"/>
          </a:xfrm>
          <a:prstGeom prst="rect">
            <a:avLst/>
          </a:prstGeom>
          <a:solidFill>
            <a:schemeClr val="accent6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CC82E8EF-4BD3-5783-E618-6F586CB78290}"/>
              </a:ext>
            </a:extLst>
          </p:cNvPr>
          <p:cNvSpPr txBox="1">
            <a:spLocks/>
          </p:cNvSpPr>
          <p:nvPr/>
        </p:nvSpPr>
        <p:spPr>
          <a:xfrm>
            <a:off x="10794785" y="4320434"/>
            <a:ext cx="651835" cy="471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8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en-GB" sz="1800" noProof="0" dirty="0" err="1">
                <a:solidFill>
                  <a:srgbClr val="FF7401"/>
                </a:solidFill>
              </a:rPr>
              <a:t>L</a:t>
            </a:r>
            <a:r>
              <a:rPr lang="en-GB" sz="1800" baseline="-25000" noProof="0" dirty="0" err="1">
                <a:solidFill>
                  <a:srgbClr val="FF7401"/>
                </a:solidFill>
              </a:rPr>
              <a:t>coul</a:t>
            </a:r>
            <a:endParaRPr lang="en-GB" sz="1800" noProof="0" dirty="0">
              <a:solidFill>
                <a:srgbClr val="FF7401"/>
              </a:solidFill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16420EDD-2ACB-AC2D-0938-1F6238F60373}"/>
              </a:ext>
            </a:extLst>
          </p:cNvPr>
          <p:cNvSpPr txBox="1">
            <a:spLocks/>
          </p:cNvSpPr>
          <p:nvPr/>
        </p:nvSpPr>
        <p:spPr>
          <a:xfrm>
            <a:off x="10794785" y="2226430"/>
            <a:ext cx="651835" cy="471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8000"/>
              </a:lnSpc>
              <a:spcBef>
                <a:spcPts val="0"/>
              </a:spcBef>
              <a:buNone/>
              <a:tabLst>
                <a:tab pos="449263" algn="l"/>
              </a:tabLst>
            </a:pPr>
            <a:r>
              <a:rPr lang="en-GB" sz="1800" noProof="0" dirty="0" err="1">
                <a:solidFill>
                  <a:srgbClr val="FF0000"/>
                </a:solidFill>
              </a:rPr>
              <a:t>L</a:t>
            </a:r>
            <a:r>
              <a:rPr lang="en-GB" sz="1800" baseline="-25000" noProof="0" dirty="0" err="1">
                <a:solidFill>
                  <a:srgbClr val="FF0000"/>
                </a:solidFill>
              </a:rPr>
              <a:t>crit</a:t>
            </a:r>
            <a:endParaRPr lang="en-GB" sz="1800" noProof="0" dirty="0">
              <a:solidFill>
                <a:srgbClr val="FF0000"/>
              </a:solidFill>
            </a:endParaRPr>
          </a:p>
        </p:txBody>
      </p:sp>
      <p:pic>
        <p:nvPicPr>
          <p:cNvPr id="42" name="Picture 2">
            <a:extLst>
              <a:ext uri="{FF2B5EF4-FFF2-40B4-BE49-F238E27FC236}">
                <a16:creationId xmlns:a16="http://schemas.microsoft.com/office/drawing/2014/main" id="{D4C35C18-8564-4D59-85C5-DC39D39C8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4127" y="2518760"/>
            <a:ext cx="2847626" cy="4339240"/>
          </a:xfrm>
          <a:prstGeom prst="rect">
            <a:avLst/>
          </a:prstGeom>
          <a:ln w="57150">
            <a:noFill/>
          </a:ln>
        </p:spPr>
      </p:pic>
      <p:cxnSp>
        <p:nvCxnSpPr>
          <p:cNvPr id="43" name="Straight Connector 36">
            <a:extLst>
              <a:ext uri="{FF2B5EF4-FFF2-40B4-BE49-F238E27FC236}">
                <a16:creationId xmlns:a16="http://schemas.microsoft.com/office/drawing/2014/main" id="{5B3CA9D2-B209-428C-B5C8-0641970652E1}"/>
              </a:ext>
            </a:extLst>
          </p:cNvPr>
          <p:cNvCxnSpPr>
            <a:cxnSpLocks/>
          </p:cNvCxnSpPr>
          <p:nvPr/>
        </p:nvCxnSpPr>
        <p:spPr>
          <a:xfrm flipH="1">
            <a:off x="8154618" y="4541308"/>
            <a:ext cx="2577135" cy="0"/>
          </a:xfrm>
          <a:prstGeom prst="line">
            <a:avLst/>
          </a:prstGeom>
          <a:ln w="19050">
            <a:solidFill>
              <a:srgbClr val="FF740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35">
            <a:extLst>
              <a:ext uri="{FF2B5EF4-FFF2-40B4-BE49-F238E27FC236}">
                <a16:creationId xmlns:a16="http://schemas.microsoft.com/office/drawing/2014/main" id="{9D61E30B-B955-4A50-8CF4-E8AFCC2E9961}"/>
              </a:ext>
            </a:extLst>
          </p:cNvPr>
          <p:cNvCxnSpPr>
            <a:cxnSpLocks/>
          </p:cNvCxnSpPr>
          <p:nvPr/>
        </p:nvCxnSpPr>
        <p:spPr>
          <a:xfrm flipH="1">
            <a:off x="8154618" y="2461610"/>
            <a:ext cx="2640167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Resim 14">
            <a:extLst>
              <a:ext uri="{FF2B5EF4-FFF2-40B4-BE49-F238E27FC236}">
                <a16:creationId xmlns:a16="http://schemas.microsoft.com/office/drawing/2014/main" id="{87BAA854-A6DE-4ED3-9C7C-0E7BE464B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4214" y="1047128"/>
            <a:ext cx="4683900" cy="2438830"/>
          </a:xfrm>
          <a:prstGeom prst="rect">
            <a:avLst/>
          </a:prstGeom>
        </p:spPr>
      </p:pic>
      <p:sp>
        <p:nvSpPr>
          <p:cNvPr id="46" name="Title 1">
            <a:extLst>
              <a:ext uri="{FF2B5EF4-FFF2-40B4-BE49-F238E27FC236}">
                <a16:creationId xmlns:a16="http://schemas.microsoft.com/office/drawing/2014/main" id="{6F94CD50-8B04-47BA-A46E-A062B35D4208}"/>
              </a:ext>
            </a:extLst>
          </p:cNvPr>
          <p:cNvSpPr txBox="1">
            <a:spLocks/>
          </p:cNvSpPr>
          <p:nvPr/>
        </p:nvSpPr>
        <p:spPr>
          <a:xfrm>
            <a:off x="303264" y="122905"/>
            <a:ext cx="10515600" cy="8672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rPr>
              <a:t>Swift J0243.6+6124</a:t>
            </a: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rPr>
              <a:t>: </a:t>
            </a:r>
            <a:r>
              <a:rPr kumimoji="0" lang="tr-TR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rPr>
              <a:t>Pulse</a:t>
            </a: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rPr>
              <a:t> </a:t>
            </a:r>
            <a:r>
              <a:rPr kumimoji="0" lang="tr-TR" sz="4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SemCond SemBd" panose="020B0702040504020204" pitchFamily="34"/>
                <a:ea typeface="Noto Sans SemCond SemBd" panose="020B0702040504020204" pitchFamily="34"/>
                <a:cs typeface="Noto Sans SemCond SemBd" panose="020B0702040504020204" pitchFamily="34"/>
              </a:rPr>
              <a:t>Profiles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oto Sans SemCond SemBd" panose="020B0702040504020204" pitchFamily="34"/>
              <a:ea typeface="Noto Sans SemCond SemBd" panose="020B0702040504020204" pitchFamily="34"/>
              <a:cs typeface="Noto Sans SemCond SemBd" panose="020B0702040504020204" pitchFamily="34"/>
            </a:endParaRPr>
          </a:p>
        </p:txBody>
      </p:sp>
      <p:sp>
        <p:nvSpPr>
          <p:cNvPr id="49" name="Rectangle 38">
            <a:extLst>
              <a:ext uri="{FF2B5EF4-FFF2-40B4-BE49-F238E27FC236}">
                <a16:creationId xmlns:a16="http://schemas.microsoft.com/office/drawing/2014/main" id="{AA5E9C27-3521-45D1-AD97-2B95F693025F}"/>
              </a:ext>
            </a:extLst>
          </p:cNvPr>
          <p:cNvSpPr/>
          <p:nvPr/>
        </p:nvSpPr>
        <p:spPr>
          <a:xfrm>
            <a:off x="1202531" y="5143503"/>
            <a:ext cx="892969" cy="812002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7D296BAB-0B52-46EB-9EC8-9E258F185D6A}"/>
              </a:ext>
            </a:extLst>
          </p:cNvPr>
          <p:cNvCxnSpPr>
            <a:cxnSpLocks/>
          </p:cNvCxnSpPr>
          <p:nvPr/>
        </p:nvCxnSpPr>
        <p:spPr>
          <a:xfrm flipV="1">
            <a:off x="2095500" y="3421762"/>
            <a:ext cx="1313923" cy="165729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erbest Form: Şekil 54">
            <a:extLst>
              <a:ext uri="{FF2B5EF4-FFF2-40B4-BE49-F238E27FC236}">
                <a16:creationId xmlns:a16="http://schemas.microsoft.com/office/drawing/2014/main" id="{1684AEEB-C058-47F5-908D-51EDE50D1232}"/>
              </a:ext>
            </a:extLst>
          </p:cNvPr>
          <p:cNvSpPr/>
          <p:nvPr/>
        </p:nvSpPr>
        <p:spPr>
          <a:xfrm>
            <a:off x="4805602" y="4162425"/>
            <a:ext cx="2892512" cy="1098394"/>
          </a:xfrm>
          <a:custGeom>
            <a:avLst/>
            <a:gdLst>
              <a:gd name="connsiteX0" fmla="*/ 0 w 3009900"/>
              <a:gd name="connsiteY0" fmla="*/ 1028700 h 1028700"/>
              <a:gd name="connsiteX1" fmla="*/ 895350 w 3009900"/>
              <a:gd name="connsiteY1" fmla="*/ 247650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238250 w 3009900"/>
              <a:gd name="connsiteY1" fmla="*/ 152400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114425 w 3009900"/>
              <a:gd name="connsiteY1" fmla="*/ 257175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333500 w 3009900"/>
              <a:gd name="connsiteY1" fmla="*/ 161925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285875 w 3009900"/>
              <a:gd name="connsiteY1" fmla="*/ 190500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285875 w 3009900"/>
              <a:gd name="connsiteY1" fmla="*/ 190500 h 1028700"/>
              <a:gd name="connsiteX2" fmla="*/ 3009900 w 3009900"/>
              <a:gd name="connsiteY2" fmla="*/ 0 h 1028700"/>
              <a:gd name="connsiteX0" fmla="*/ 0 w 3009900"/>
              <a:gd name="connsiteY0" fmla="*/ 1028700 h 1028700"/>
              <a:gd name="connsiteX1" fmla="*/ 1285875 w 3009900"/>
              <a:gd name="connsiteY1" fmla="*/ 190500 h 1028700"/>
              <a:gd name="connsiteX2" fmla="*/ 3009900 w 3009900"/>
              <a:gd name="connsiteY2" fmla="*/ 0 h 1028700"/>
              <a:gd name="connsiteX0" fmla="*/ 0 w 3009900"/>
              <a:gd name="connsiteY0" fmla="*/ 1032652 h 1032652"/>
              <a:gd name="connsiteX1" fmla="*/ 1285875 w 3009900"/>
              <a:gd name="connsiteY1" fmla="*/ 194452 h 1032652"/>
              <a:gd name="connsiteX2" fmla="*/ 3009900 w 3009900"/>
              <a:gd name="connsiteY2" fmla="*/ 3952 h 1032652"/>
              <a:gd name="connsiteX0" fmla="*/ 0 w 3009900"/>
              <a:gd name="connsiteY0" fmla="*/ 1028700 h 1028700"/>
              <a:gd name="connsiteX1" fmla="*/ 1285875 w 3009900"/>
              <a:gd name="connsiteY1" fmla="*/ 190500 h 1028700"/>
              <a:gd name="connsiteX2" fmla="*/ 3009900 w 3009900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9900" h="1028700">
                <a:moveTo>
                  <a:pt x="0" y="1028700"/>
                </a:moveTo>
                <a:cubicBezTo>
                  <a:pt x="196850" y="723900"/>
                  <a:pt x="755650" y="352425"/>
                  <a:pt x="1285875" y="190500"/>
                </a:cubicBezTo>
                <a:cubicBezTo>
                  <a:pt x="1816100" y="28575"/>
                  <a:pt x="2193925" y="9525"/>
                  <a:pt x="3009900" y="0"/>
                </a:cubicBezTo>
              </a:path>
            </a:pathLst>
          </a:custGeom>
          <a:noFill/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Metin kutusu 57">
            <a:extLst>
              <a:ext uri="{FF2B5EF4-FFF2-40B4-BE49-F238E27FC236}">
                <a16:creationId xmlns:a16="http://schemas.microsoft.com/office/drawing/2014/main" id="{5CCA4DA3-8591-4E11-9155-75B0E36D84F6}"/>
              </a:ext>
            </a:extLst>
          </p:cNvPr>
          <p:cNvSpPr txBox="1"/>
          <p:nvPr/>
        </p:nvSpPr>
        <p:spPr>
          <a:xfrm>
            <a:off x="10442974" y="5654476"/>
            <a:ext cx="16128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r-TR" sz="18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Wingdings" panose="05000000000000000000" pitchFamily="2" charset="2"/>
              </a:rPr>
              <a:t>NICER/XTI</a:t>
            </a:r>
          </a:p>
          <a:p>
            <a:pPr algn="r"/>
            <a:r>
              <a:rPr lang="tr-TR" sz="1800" i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Wingdings" panose="05000000000000000000" pitchFamily="2" charset="2"/>
              </a:rPr>
              <a:t>Gaia</a:t>
            </a:r>
            <a:r>
              <a:rPr lang="tr-TR" sz="18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Wingdings" panose="05000000000000000000" pitchFamily="2" charset="2"/>
              </a:rPr>
              <a:t> EDR3: 5.2 </a:t>
            </a:r>
            <a:r>
              <a:rPr lang="tr-TR" sz="1800" i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Wingdings" panose="05000000000000000000" pitchFamily="2" charset="2"/>
              </a:rPr>
              <a:t>kpc</a:t>
            </a:r>
            <a:endParaRPr lang="tr-TR" i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61" name="Resim 60">
            <a:extLst>
              <a:ext uri="{FF2B5EF4-FFF2-40B4-BE49-F238E27FC236}">
                <a16:creationId xmlns:a16="http://schemas.microsoft.com/office/drawing/2014/main" id="{F705D3F1-2BE9-49A7-BCBD-B6898E644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90" y="1565234"/>
            <a:ext cx="2767824" cy="1042506"/>
          </a:xfrm>
          <a:prstGeom prst="rect">
            <a:avLst/>
          </a:prstGeom>
        </p:spPr>
      </p:pic>
      <p:pic>
        <p:nvPicPr>
          <p:cNvPr id="62" name="Resim 61">
            <a:extLst>
              <a:ext uri="{FF2B5EF4-FFF2-40B4-BE49-F238E27FC236}">
                <a16:creationId xmlns:a16="http://schemas.microsoft.com/office/drawing/2014/main" id="{CB101740-9914-4328-B656-5FF37549F2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283" y="6190613"/>
            <a:ext cx="19935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78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A7471-B9E8-9CBF-FDAA-C2E9D9A5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56E5F-C25A-847B-12C2-DADD17229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590D5-2497-53BD-B88F-A22176810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15" y="0"/>
            <a:ext cx="10299045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185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1B72-95C6-322C-B9B0-338ED464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EB70D-9A9C-341C-8AB9-1C945CCAA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1A8F08-42F3-CF33-6BA1-AC02A6083C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5642" y="163132"/>
            <a:ext cx="10996550" cy="652234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3A2D3F2-E0FB-4A0D-910C-359E6F738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8" y="6242917"/>
            <a:ext cx="19935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721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12E27-55CB-0506-926B-73D46AD3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E264-AD5E-0D61-9265-34680BBEA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1825624"/>
            <a:ext cx="10973656" cy="4862851"/>
          </a:xfrm>
        </p:spPr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03FB8-D085-44A6-7E14-B7B48FAE37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8492" y="169526"/>
            <a:ext cx="11387868" cy="668847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296FBAF-AF7E-43E3-84EB-F6067E273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8" y="6242917"/>
            <a:ext cx="19935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971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CB8B0-4561-C567-9A3A-343F1904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87CF1-F5B9-19C8-F223-0591AC416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42565-AC6A-6F78-8EAA-2C13BC8DF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60"/>
          <a:stretch/>
        </p:blipFill>
        <p:spPr>
          <a:xfrm>
            <a:off x="255367" y="228917"/>
            <a:ext cx="11506963" cy="644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47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BA367-FB72-5007-02D1-039B5D46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0F13D-4CAE-CF10-BFDF-C224BA99B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C3D89-76CE-1F93-7070-1998EE1CD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19" y="-1"/>
            <a:ext cx="10822583" cy="682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687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EF410-6C4D-9842-13B5-95A91A78C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A9D5-CC67-E775-ABE4-FEF0CFE44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540725-BEFA-6382-A1EF-E51CDDED68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76"/>
          <a:stretch/>
        </p:blipFill>
        <p:spPr>
          <a:xfrm>
            <a:off x="493160" y="192506"/>
            <a:ext cx="10860640" cy="611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259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9A1F4-DCBF-DADD-5E63-A26C2EBCB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A216E-4869-C543-EC2D-1058246B0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10242-8573-1924-E179-CF7F1E3BE5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09"/>
          <a:stretch/>
        </p:blipFill>
        <p:spPr>
          <a:xfrm>
            <a:off x="585627" y="192506"/>
            <a:ext cx="10768173" cy="612407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AA2ACD1-C914-4DE4-A68B-A3810B449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466" y="6140467"/>
            <a:ext cx="2237426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618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22B28-FBA5-D88E-44F7-529ED9E7AC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" r="24"/>
          <a:stretch/>
        </p:blipFill>
        <p:spPr>
          <a:xfrm>
            <a:off x="487225" y="83190"/>
            <a:ext cx="11081475" cy="6293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C18902-6F8E-D2AC-EF71-A5459FD08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1F8CF30-E05D-4C6F-A5F5-20D6BFA9D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052A7AF-BB20-4F6F-AE76-49864BB50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466" y="6140467"/>
            <a:ext cx="2237426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429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10B3-77F6-05FA-E376-E39E95C1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8C04B-908D-4529-D2B4-A4394B8B3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46422-563F-F497-3CBD-37DBAD7669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5627" y="307665"/>
            <a:ext cx="10768173" cy="639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789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190A0-10F9-6EA0-AA7A-5AC61E03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6C761-6098-7FB1-3E19-757167FFA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15B22A-1629-5037-89D9-A55CA4C07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95"/>
          <a:stretch/>
        </p:blipFill>
        <p:spPr>
          <a:xfrm>
            <a:off x="741948" y="365125"/>
            <a:ext cx="11342641" cy="60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466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678F4-C547-93C1-1A20-AEF107BFF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907AD-265D-C4AF-6E94-A02BD590B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B257B9-3D47-1A2F-B854-57ABD0E4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24"/>
          <a:stretch/>
        </p:blipFill>
        <p:spPr>
          <a:xfrm>
            <a:off x="587757" y="365125"/>
            <a:ext cx="10766043" cy="610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735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83BF-5A1F-3ED0-B14D-E66426DCB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F6A77-6371-BC9D-F756-CD0605847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B1568F-7B46-2E7A-D8C9-2CDE17A6AB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88"/>
          <a:stretch/>
        </p:blipFill>
        <p:spPr>
          <a:xfrm>
            <a:off x="316620" y="365125"/>
            <a:ext cx="10337681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181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0785-1567-EE1E-B4FA-05B3C265E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C06B6-4781-83E1-2BDE-9F896D953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A0766B-A916-AEDD-34BA-275EF23E02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534"/>
          <a:stretch/>
        </p:blipFill>
        <p:spPr>
          <a:xfrm>
            <a:off x="236307" y="79384"/>
            <a:ext cx="11332394" cy="6413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6C2370-D130-B0C4-FDFA-C138A85C5CDF}"/>
              </a:ext>
            </a:extLst>
          </p:cNvPr>
          <p:cNvSpPr txBox="1"/>
          <p:nvPr/>
        </p:nvSpPr>
        <p:spPr>
          <a:xfrm>
            <a:off x="462337" y="5774076"/>
            <a:ext cx="3441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i="1" dirty="0"/>
              <a:t>Dönmez et al. 2026</a:t>
            </a:r>
            <a:r>
              <a:rPr lang="tr-TR" i="1" dirty="0"/>
              <a:t>,</a:t>
            </a:r>
            <a:r>
              <a:rPr lang="en-TR" i="1" dirty="0"/>
              <a:t> in prep</a:t>
            </a:r>
            <a:r>
              <a:rPr lang="tr-TR" i="1" dirty="0"/>
              <a:t>a</a:t>
            </a:r>
            <a:r>
              <a:rPr lang="en-TR" i="1" dirty="0"/>
              <a:t>ration</a:t>
            </a:r>
          </a:p>
        </p:txBody>
      </p:sp>
    </p:spTree>
    <p:extLst>
      <p:ext uri="{BB962C8B-B14F-4D97-AF65-F5344CB8AC3E}">
        <p14:creationId xmlns:p14="http://schemas.microsoft.com/office/powerpoint/2010/main" val="30284822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2CAD-CBEA-E5A6-418C-EF12394D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A4FF6-DD9C-D86D-6E87-9C1C533E8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AA733-A743-2D82-49E3-6F769D861A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20"/>
          <a:stretch/>
        </p:blipFill>
        <p:spPr>
          <a:xfrm>
            <a:off x="657546" y="548702"/>
            <a:ext cx="10304980" cy="562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53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525C-2BB3-1FC1-95B5-08524703B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D3302-97CF-AE06-7B6B-A8D96B82F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4EBEA6-9AA6-353F-E5F9-AF82BC39BE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0675" y="366001"/>
            <a:ext cx="9579057" cy="571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74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292</Words>
  <Application>Microsoft Macintosh PowerPoint</Application>
  <PresentationFormat>Widescreen</PresentationFormat>
  <Paragraphs>56</Paragraphs>
  <Slides>88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6" baseType="lpstr">
      <vt:lpstr>Arial</vt:lpstr>
      <vt:lpstr>Calibri</vt:lpstr>
      <vt:lpstr>Calibri Light</vt:lpstr>
      <vt:lpstr>Cambria Math</vt:lpstr>
      <vt:lpstr>Noto Sans</vt:lpstr>
      <vt:lpstr>Noto Sans SemCond SemBd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Accretion</dc:title>
  <dc:creator>Microsoft Office User</dc:creator>
  <cp:lastModifiedBy>altan baykal</cp:lastModifiedBy>
  <cp:revision>262</cp:revision>
  <dcterms:created xsi:type="dcterms:W3CDTF">2026-02-25T09:23:45Z</dcterms:created>
  <dcterms:modified xsi:type="dcterms:W3CDTF">2026-07-04T05:52:16Z</dcterms:modified>
</cp:coreProperties>
</file>