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4" r:id="rId3"/>
    <p:sldId id="285" r:id="rId4"/>
    <p:sldId id="293" r:id="rId5"/>
    <p:sldId id="257" r:id="rId6"/>
    <p:sldId id="291" r:id="rId7"/>
    <p:sldId id="278" r:id="rId8"/>
    <p:sldId id="279" r:id="rId9"/>
    <p:sldId id="294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/>
    <p:restoredTop sz="92085"/>
  </p:normalViewPr>
  <p:slideViewPr>
    <p:cSldViewPr snapToGrid="0" snapToObjects="1">
      <p:cViewPr varScale="1">
        <p:scale>
          <a:sx n="76" d="100"/>
          <a:sy n="76" d="100"/>
        </p:scale>
        <p:origin x="216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0AB5-C190-7E41-8757-ED4011036970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B21D-5683-AE4E-A14F-6F3353BD4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9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0AB5-C190-7E41-8757-ED4011036970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B21D-5683-AE4E-A14F-6F3353BD4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57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0AB5-C190-7E41-8757-ED4011036970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B21D-5683-AE4E-A14F-6F3353BD4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6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0AB5-C190-7E41-8757-ED4011036970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B21D-5683-AE4E-A14F-6F3353BD4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0AB5-C190-7E41-8757-ED4011036970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B21D-5683-AE4E-A14F-6F3353BD4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2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0AB5-C190-7E41-8757-ED4011036970}" type="datetimeFigureOut">
              <a:rPr lang="en-US" smtClean="0"/>
              <a:t>9/23/19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B21D-5683-AE4E-A14F-6F3353BD4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4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0AB5-C190-7E41-8757-ED4011036970}" type="datetimeFigureOut">
              <a:rPr lang="en-US" smtClean="0"/>
              <a:t>9/23/19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B21D-5683-AE4E-A14F-6F3353BD4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4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0AB5-C190-7E41-8757-ED4011036970}" type="datetimeFigureOut">
              <a:rPr lang="en-US" smtClean="0"/>
              <a:t>9/23/19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B21D-5683-AE4E-A14F-6F3353BD4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0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0AB5-C190-7E41-8757-ED4011036970}" type="datetimeFigureOut">
              <a:rPr lang="en-US" smtClean="0"/>
              <a:t>9/23/19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B21D-5683-AE4E-A14F-6F3353BD4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8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0AB5-C190-7E41-8757-ED4011036970}" type="datetimeFigureOut">
              <a:rPr lang="en-US" smtClean="0"/>
              <a:t>9/23/19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B21D-5683-AE4E-A14F-6F3353BD4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3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0AB5-C190-7E41-8757-ED4011036970}" type="datetimeFigureOut">
              <a:rPr lang="en-US" smtClean="0"/>
              <a:t>9/23/19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B21D-5683-AE4E-A14F-6F3353BD4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71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B0AB5-C190-7E41-8757-ED4011036970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EB21D-5683-AE4E-A14F-6F3353BD4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45636"/>
            <a:ext cx="9144000" cy="1171575"/>
          </a:xfrm>
        </p:spPr>
        <p:txBody>
          <a:bodyPr>
            <a:normAutofit/>
          </a:bodyPr>
          <a:lstStyle/>
          <a:p>
            <a:r>
              <a:rPr lang="en-US" b="1" dirty="0"/>
              <a:t>211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93788"/>
            <a:ext cx="9144000" cy="642938"/>
          </a:xfrm>
        </p:spPr>
        <p:txBody>
          <a:bodyPr>
            <a:normAutofit/>
          </a:bodyPr>
          <a:lstStyle/>
          <a:p>
            <a:r>
              <a:rPr lang="en-US" sz="4000" b="1" dirty="0"/>
              <a:t>Academic </a:t>
            </a:r>
            <a:r>
              <a:rPr lang="en-US" sz="4000" b="1"/>
              <a:t>Oral Presentation </a:t>
            </a:r>
            <a:r>
              <a:rPr lang="en-US" sz="4000" b="1" dirty="0"/>
              <a:t>Skills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007" y="1817211"/>
            <a:ext cx="3228702" cy="31169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9007" y="1817211"/>
            <a:ext cx="3228702" cy="311692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7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6868" y="365125"/>
            <a:ext cx="7016931" cy="214153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MAKE THE BEST OF 211!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70" y="2506662"/>
            <a:ext cx="3585029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57177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778" y="2506663"/>
            <a:ext cx="50351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7794" y="1825624"/>
            <a:ext cx="4852218" cy="4519757"/>
          </a:xfrm>
        </p:spPr>
        <p:txBody>
          <a:bodyPr>
            <a:normAutofit/>
          </a:bodyPr>
          <a:lstStyle/>
          <a:p>
            <a:r>
              <a:rPr lang="en-US" sz="4000" dirty="0"/>
              <a:t>Aim</a:t>
            </a:r>
          </a:p>
          <a:p>
            <a:r>
              <a:rPr lang="en-US" sz="4000" dirty="0"/>
              <a:t>Units and Themes</a:t>
            </a:r>
          </a:p>
          <a:p>
            <a:r>
              <a:rPr lang="en-US" sz="4000" dirty="0"/>
              <a:t>Point allocation</a:t>
            </a:r>
          </a:p>
          <a:p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425" y="2389717"/>
            <a:ext cx="1576008" cy="223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6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Aim: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36029"/>
          </a:xfrm>
        </p:spPr>
        <p:txBody>
          <a:bodyPr/>
          <a:lstStyle/>
          <a:p>
            <a:r>
              <a:rPr lang="en-US" dirty="0"/>
              <a:t>Speaking skills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071" y="3289064"/>
            <a:ext cx="3696929" cy="3568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919" y="1144588"/>
            <a:ext cx="3092116" cy="21387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6688" y="4062817"/>
            <a:ext cx="6910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charset="0"/>
              <a:buChar char="•"/>
            </a:pPr>
            <a:r>
              <a:rPr lang="en-US" sz="2800" dirty="0"/>
              <a:t>Academic presentation skills</a:t>
            </a:r>
          </a:p>
        </p:txBody>
      </p:sp>
    </p:spTree>
    <p:extLst>
      <p:ext uri="{BB962C8B-B14F-4D97-AF65-F5344CB8AC3E}">
        <p14:creationId xmlns:p14="http://schemas.microsoft.com/office/powerpoint/2010/main" val="62296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645"/>
          </a:xfrm>
        </p:spPr>
        <p:txBody>
          <a:bodyPr/>
          <a:lstStyle/>
          <a:p>
            <a:r>
              <a:rPr lang="en-US" b="1" dirty="0"/>
              <a:t>Themes: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687" y="1582057"/>
            <a:ext cx="2133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1. Mind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687" y="3035301"/>
            <a:ext cx="1498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2. Art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8500" y="4483100"/>
            <a:ext cx="2688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3. Marketing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664" y="4341687"/>
            <a:ext cx="1732603" cy="11781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687" y="5519857"/>
            <a:ext cx="5359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4. Technology and science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33" y="4817571"/>
            <a:ext cx="1730378" cy="20404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2424479"/>
            <a:ext cx="1872712" cy="18727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198" y="1252642"/>
            <a:ext cx="1026938" cy="108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0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036239"/>
              </p:ext>
            </p:extLst>
          </p:nvPr>
        </p:nvGraphicFramePr>
        <p:xfrm>
          <a:off x="-1" y="1477128"/>
          <a:ext cx="12192001" cy="293521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446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54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238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690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70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point allocation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time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citation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431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mind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Non-graded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2-3 min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431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139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science</a:t>
                      </a:r>
                      <a:r>
                        <a:rPr lang="en-US" sz="2800" b="1" baseline="0" dirty="0"/>
                        <a:t> &amp; technology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6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483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final</a:t>
                      </a:r>
                      <a:r>
                        <a:rPr lang="en-US" sz="2800" b="1" baseline="0" dirty="0"/>
                        <a:t>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7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58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715343"/>
              </p:ext>
            </p:extLst>
          </p:nvPr>
        </p:nvGraphicFramePr>
        <p:xfrm>
          <a:off x="1" y="758371"/>
          <a:ext cx="12191999" cy="39490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861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717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340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eflection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task</a:t>
                      </a:r>
                    </a:p>
                  </a:txBody>
                  <a:tcP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on your performance</a:t>
                      </a:r>
                    </a:p>
                  </a:txBody>
                  <a:tcP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5568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speech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/>
                        <a:t>assigned video presentations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1360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speaking task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debate/ graphic-citation/ roleplay/ ad/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0510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speaking </a:t>
                      </a:r>
                      <a:r>
                        <a:rPr lang="en-US" sz="2800" b="1"/>
                        <a:t>task 2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debate/ graphic-citation/ roleplay/ ad/ etc./</a:t>
                      </a:r>
                      <a:r>
                        <a:rPr lang="en-US" sz="2800" b="1" baseline="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23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532516"/>
              </p:ext>
            </p:extLst>
          </p:nvPr>
        </p:nvGraphicFramePr>
        <p:xfrm>
          <a:off x="2802192" y="2914646"/>
          <a:ext cx="6710517" cy="15426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788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16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082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82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r</a:t>
                      </a:r>
                      <a:r>
                        <a:rPr lang="en-US" sz="2000" b="1" dirty="0" smtClean="0"/>
                        <a:t>eflection </a:t>
                      </a:r>
                      <a:r>
                        <a:rPr lang="en-US" sz="2000" b="1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94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speaking task 1</a:t>
                      </a:r>
                    </a:p>
                    <a:p>
                      <a:pPr algn="ctr"/>
                      <a:endParaRPr lang="en-US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330055"/>
              </p:ext>
            </p:extLst>
          </p:nvPr>
        </p:nvGraphicFramePr>
        <p:xfrm>
          <a:off x="2802193" y="2820877"/>
          <a:ext cx="6710516" cy="527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52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52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7007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MIDTERM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             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389239"/>
              </p:ext>
            </p:extLst>
          </p:nvPr>
        </p:nvGraphicFramePr>
        <p:xfrm>
          <a:off x="2802192" y="595086"/>
          <a:ext cx="6710517" cy="22257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640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64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524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point allocation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40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mind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Non-graded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40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836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science</a:t>
                      </a:r>
                      <a:r>
                        <a:rPr lang="en-US" sz="2000" b="1" baseline="0" dirty="0"/>
                        <a:t> and technology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40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final</a:t>
                      </a:r>
                      <a:r>
                        <a:rPr lang="en-US" sz="2000" b="1" baseline="0" dirty="0"/>
                        <a:t>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470503"/>
              </p:ext>
            </p:extLst>
          </p:nvPr>
        </p:nvGraphicFramePr>
        <p:xfrm>
          <a:off x="2788746" y="4212997"/>
          <a:ext cx="6710517" cy="805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169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88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speaking task 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939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speech analysis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61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9" y="859066"/>
            <a:ext cx="10965543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0"/>
              </a:spcAft>
            </a:pPr>
            <a:r>
              <a:rPr lang="en-US" sz="2800" b="1" u="sng" kern="0" dirty="0">
                <a:solidFill>
                  <a:srgbClr val="FF0000"/>
                </a:solidFill>
                <a:latin typeface="Candara" charset="0"/>
              </a:rPr>
              <a:t>Requirements</a:t>
            </a:r>
          </a:p>
          <a:p>
            <a:pPr lvl="0" algn="just">
              <a:spcBef>
                <a:spcPts val="600"/>
              </a:spcBef>
              <a:spcAft>
                <a:spcPts val="0"/>
              </a:spcAft>
            </a:pPr>
            <a:endParaRPr lang="en-US" sz="2800" b="1" u="sng" kern="0" dirty="0">
              <a:solidFill>
                <a:srgbClr val="FF0000"/>
              </a:solidFill>
              <a:latin typeface="Candara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2800" b="1" kern="0" dirty="0">
                <a:latin typeface="Candara" charset="0"/>
              </a:rPr>
              <a:t>regular attendance </a:t>
            </a: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2800" b="1" kern="0" dirty="0">
                <a:latin typeface="Candara" charset="0"/>
              </a:rPr>
              <a:t>active participation</a:t>
            </a:r>
            <a:endParaRPr lang="en-US" sz="2800" b="1" kern="0" dirty="0">
              <a:latin typeface="Schoolbully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2800" b="1" kern="0" smtClean="0">
                <a:latin typeface="Candara" charset="0"/>
              </a:rPr>
              <a:t>if </a:t>
            </a:r>
            <a:r>
              <a:rPr lang="en-US" sz="2800" b="1" kern="0" dirty="0">
                <a:latin typeface="Candara" charset="0"/>
              </a:rPr>
              <a:t>absent on a graded task</a:t>
            </a:r>
            <a:r>
              <a:rPr lang="en-US" sz="2800" b="1" kern="0" dirty="0">
                <a:latin typeface="Candara" charset="0"/>
                <a:sym typeface="Wingdings"/>
              </a:rPr>
              <a:t> medical report is a  must</a:t>
            </a:r>
            <a:endParaRPr lang="en-US" sz="2800" b="1" kern="0" dirty="0">
              <a:latin typeface="Candara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2800" b="1" dirty="0">
                <a:latin typeface="Candara" charset="0"/>
                <a:ea typeface="Times New Roman" charset="0"/>
              </a:rPr>
              <a:t>marketing, science and technology and final slides</a:t>
            </a:r>
            <a:r>
              <a:rPr lang="en-US" sz="2800" dirty="0">
                <a:latin typeface="Candara" charset="0"/>
                <a:ea typeface="Times New Roman" charset="0"/>
                <a:sym typeface="Wingdings"/>
              </a:rPr>
              <a:t></a:t>
            </a:r>
            <a:r>
              <a:rPr lang="en-US" sz="2800" dirty="0">
                <a:latin typeface="Candara" charset="0"/>
                <a:ea typeface="Times New Roman" charset="0"/>
              </a:rPr>
              <a:t> </a:t>
            </a:r>
            <a:r>
              <a:rPr lang="en-US" sz="2800" b="1" u="sng" dirty="0" err="1">
                <a:latin typeface="Candara" charset="0"/>
                <a:ea typeface="Times New Roman" charset="0"/>
              </a:rPr>
              <a:t>Turnitin</a:t>
            </a:r>
            <a:r>
              <a:rPr lang="en-US" sz="2800" dirty="0">
                <a:latin typeface="Candara" charset="0"/>
                <a:ea typeface="Times New Roman" charset="0"/>
              </a:rPr>
              <a:t>, </a:t>
            </a:r>
            <a:r>
              <a:rPr lang="en-US" sz="2800" b="1" dirty="0">
                <a:latin typeface="Candara" charset="0"/>
                <a:ea typeface="Times New Roman" charset="0"/>
              </a:rPr>
              <a:t>if not they won’t be graded </a:t>
            </a:r>
            <a:r>
              <a:rPr lang="en-US" sz="2800" b="1" dirty="0">
                <a:latin typeface="Times New Roman" charset="0"/>
                <a:ea typeface="Times New Roman" charset="0"/>
              </a:rPr>
              <a:t> </a:t>
            </a:r>
            <a:endParaRPr lang="en-US" sz="2800" b="1" dirty="0">
              <a:effectLst/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6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What doesn’t count as an excuse for absenteeism: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My roommate just broke up with his girlfriend.</a:t>
            </a:r>
          </a:p>
          <a:p>
            <a:endParaRPr lang="en-US" dirty="0"/>
          </a:p>
          <a:p>
            <a:r>
              <a:rPr lang="en-US" dirty="0"/>
              <a:t>I couldn’t find a parking spot.</a:t>
            </a:r>
          </a:p>
          <a:p>
            <a:endParaRPr lang="en-US" dirty="0"/>
          </a:p>
          <a:p>
            <a:r>
              <a:rPr lang="en-US" dirty="0"/>
              <a:t>I found a stray kitten on the way to class.</a:t>
            </a:r>
          </a:p>
          <a:p>
            <a:endParaRPr lang="en-US" dirty="0"/>
          </a:p>
          <a:p>
            <a:r>
              <a:rPr lang="en-US" dirty="0"/>
              <a:t>I couldn’t find the classroom.</a:t>
            </a:r>
          </a:p>
          <a:p>
            <a:endParaRPr lang="en-US" dirty="0"/>
          </a:p>
          <a:p>
            <a:r>
              <a:rPr lang="en-US" dirty="0"/>
              <a:t>I have another class during the same hours.</a:t>
            </a:r>
          </a:p>
        </p:txBody>
      </p:sp>
      <p:sp>
        <p:nvSpPr>
          <p:cNvPr id="5" name="AutoShape 2" descr="Image result for broke up cartoon">
            <a:extLst>
              <a:ext uri="{FF2B5EF4-FFF2-40B4-BE49-F238E27FC236}">
                <a16:creationId xmlns="" xmlns:a16="http://schemas.microsoft.com/office/drawing/2014/main" id="{179C5BFE-309C-4F3B-AEA5-7B4461B352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="" xmlns:a16="http://schemas.microsoft.com/office/drawing/2014/main" id="{049C8507-ABD1-4FE8-9A10-DF2EE0AB9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739" y="2478483"/>
            <a:ext cx="1203877" cy="91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="" xmlns:a16="http://schemas.microsoft.com/office/drawing/2014/main" id="{3E60DFB7-6562-46C0-90CF-B810ECEB3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91" y="3393429"/>
            <a:ext cx="950015" cy="101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>
            <a:extLst>
              <a:ext uri="{FF2B5EF4-FFF2-40B4-BE49-F238E27FC236}">
                <a16:creationId xmlns="" xmlns:a16="http://schemas.microsoft.com/office/drawing/2014/main" id="{2F9C2AE5-20BD-4BFA-B3D0-904B069FB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899" y="4191546"/>
            <a:ext cx="1362905" cy="116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">
            <a:extLst>
              <a:ext uri="{FF2B5EF4-FFF2-40B4-BE49-F238E27FC236}">
                <a16:creationId xmlns="" xmlns:a16="http://schemas.microsoft.com/office/drawing/2014/main" id="{CF969713-54E3-43B6-8EB9-D5D3299AF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555" y="1327630"/>
            <a:ext cx="808384" cy="101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lated image">
            <a:extLst>
              <a:ext uri="{FF2B5EF4-FFF2-40B4-BE49-F238E27FC236}">
                <a16:creationId xmlns="" xmlns:a16="http://schemas.microsoft.com/office/drawing/2014/main" id="{2971181D-F6C4-4F90-8F63-EC201B316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694" y="5133574"/>
            <a:ext cx="1592332" cy="11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7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224</Words>
  <Application>Microsoft Macintosh PowerPoint</Application>
  <PresentationFormat>Widescreen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Candara</vt:lpstr>
      <vt:lpstr>Schoolbully</vt:lpstr>
      <vt:lpstr>Symbol</vt:lpstr>
      <vt:lpstr>Times New Roman</vt:lpstr>
      <vt:lpstr>Wingdings</vt:lpstr>
      <vt:lpstr>Office Theme</vt:lpstr>
      <vt:lpstr>211</vt:lpstr>
      <vt:lpstr>PowerPoint Presentation</vt:lpstr>
      <vt:lpstr>Aim:</vt:lpstr>
      <vt:lpstr>Themes:</vt:lpstr>
      <vt:lpstr>PowerPoint Presentation</vt:lpstr>
      <vt:lpstr>PowerPoint Presentation</vt:lpstr>
      <vt:lpstr>PowerPoint Presentation</vt:lpstr>
      <vt:lpstr>PowerPoint Presentation</vt:lpstr>
      <vt:lpstr>What doesn’t count as an excuse for absenteeism:</vt:lpstr>
      <vt:lpstr>MAKE THE BEST OF 211!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SEHER BALBAY</dc:creator>
  <cp:lastModifiedBy>Microsoft Office User</cp:lastModifiedBy>
  <cp:revision>76</cp:revision>
  <dcterms:created xsi:type="dcterms:W3CDTF">2016-09-18T11:26:05Z</dcterms:created>
  <dcterms:modified xsi:type="dcterms:W3CDTF">2019-09-23T18:17:08Z</dcterms:modified>
</cp:coreProperties>
</file>