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7"/>
  </p:notesMasterIdLst>
  <p:handoutMasterIdLst>
    <p:handoutMasterId r:id="rId68"/>
  </p:handoutMasterIdLst>
  <p:sldIdLst>
    <p:sldId id="256" r:id="rId3"/>
    <p:sldId id="257" r:id="rId4"/>
    <p:sldId id="310" r:id="rId5"/>
    <p:sldId id="316" r:id="rId6"/>
    <p:sldId id="259" r:id="rId7"/>
    <p:sldId id="260" r:id="rId8"/>
    <p:sldId id="261" r:id="rId9"/>
    <p:sldId id="262" r:id="rId10"/>
    <p:sldId id="263" r:id="rId11"/>
    <p:sldId id="264" r:id="rId12"/>
    <p:sldId id="355" r:id="rId13"/>
    <p:sldId id="265" r:id="rId14"/>
    <p:sldId id="268" r:id="rId15"/>
    <p:sldId id="269" r:id="rId16"/>
    <p:sldId id="352" r:id="rId17"/>
    <p:sldId id="312" r:id="rId18"/>
    <p:sldId id="314" r:id="rId19"/>
    <p:sldId id="270" r:id="rId20"/>
    <p:sldId id="271" r:id="rId21"/>
    <p:sldId id="272" r:id="rId22"/>
    <p:sldId id="313" r:id="rId23"/>
    <p:sldId id="273" r:id="rId24"/>
    <p:sldId id="276" r:id="rId25"/>
    <p:sldId id="277" r:id="rId26"/>
    <p:sldId id="353" r:id="rId27"/>
    <p:sldId id="278" r:id="rId28"/>
    <p:sldId id="356" r:id="rId29"/>
    <p:sldId id="354" r:id="rId30"/>
    <p:sldId id="322" r:id="rId31"/>
    <p:sldId id="323" r:id="rId32"/>
    <p:sldId id="324" r:id="rId33"/>
    <p:sldId id="325" r:id="rId34"/>
    <p:sldId id="327" r:id="rId35"/>
    <p:sldId id="328" r:id="rId36"/>
    <p:sldId id="329" r:id="rId37"/>
    <p:sldId id="330" r:id="rId38"/>
    <p:sldId id="331" r:id="rId39"/>
    <p:sldId id="334" r:id="rId40"/>
    <p:sldId id="335" r:id="rId41"/>
    <p:sldId id="336" r:id="rId42"/>
    <p:sldId id="337" r:id="rId43"/>
    <p:sldId id="338" r:id="rId44"/>
    <p:sldId id="339" r:id="rId45"/>
    <p:sldId id="340" r:id="rId46"/>
    <p:sldId id="341" r:id="rId47"/>
    <p:sldId id="342" r:id="rId48"/>
    <p:sldId id="343" r:id="rId49"/>
    <p:sldId id="344" r:id="rId50"/>
    <p:sldId id="345" r:id="rId51"/>
    <p:sldId id="346" r:id="rId52"/>
    <p:sldId id="298" r:id="rId53"/>
    <p:sldId id="300" r:id="rId54"/>
    <p:sldId id="299" r:id="rId55"/>
    <p:sldId id="350" r:id="rId56"/>
    <p:sldId id="351" r:id="rId57"/>
    <p:sldId id="349" r:id="rId58"/>
    <p:sldId id="301" r:id="rId59"/>
    <p:sldId id="302" r:id="rId60"/>
    <p:sldId id="303" r:id="rId61"/>
    <p:sldId id="304" r:id="rId62"/>
    <p:sldId id="305" r:id="rId63"/>
    <p:sldId id="306" r:id="rId64"/>
    <p:sldId id="308" r:id="rId65"/>
    <p:sldId id="311" r:id="rId66"/>
  </p:sldIdLst>
  <p:sldSz cx="10080625" cy="7559675"/>
  <p:notesSz cx="7559675" cy="106918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410" autoAdjust="0"/>
  </p:normalViewPr>
  <p:slideViewPr>
    <p:cSldViewPr snapToGrid="0">
      <p:cViewPr varScale="1">
        <p:scale>
          <a:sx n="94" d="100"/>
          <a:sy n="94" d="100"/>
        </p:scale>
        <p:origin x="2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3280684" cy="534238"/>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tr-TR" sz="1400" b="0" i="0" u="none" strike="noStrike" kern="1200" cap="none" spc="0" baseline="0">
              <a:solidFill>
                <a:srgbClr val="000000"/>
              </a:solidFill>
              <a:uFillTx/>
              <a:latin typeface="Arial" pitchFamily="18"/>
              <a:ea typeface="Microsoft YaHei" pitchFamily="2"/>
              <a:cs typeface="Mangal" pitchFamily="2"/>
            </a:endParaRPr>
          </a:p>
        </p:txBody>
      </p:sp>
      <p:sp>
        <p:nvSpPr>
          <p:cNvPr id="3" name="Date Placeholder 2"/>
          <p:cNvSpPr txBox="1">
            <a:spLocks noGrp="1"/>
          </p:cNvSpPr>
          <p:nvPr>
            <p:ph type="dt" sz="quarter" idx="1"/>
          </p:nvPr>
        </p:nvSpPr>
        <p:spPr>
          <a:xfrm>
            <a:off x="4278962" y="0"/>
            <a:ext cx="3280684" cy="534238"/>
          </a:xfrm>
          <a:prstGeom prst="rect">
            <a:avLst/>
          </a:prstGeom>
          <a:noFill/>
          <a:ln>
            <a:noFill/>
          </a:ln>
        </p:spPr>
        <p:txBody>
          <a:bodyPr vert="horz" wrap="none" lIns="90004" tIns="44997" rIns="90004" bIns="44997" anchor="t"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tr-TR" sz="1400" b="0" i="0" u="none" strike="noStrike" kern="1200" cap="none" spc="0" baseline="0">
              <a:solidFill>
                <a:srgbClr val="000000"/>
              </a:solidFill>
              <a:uFillTx/>
              <a:latin typeface="Arial" pitchFamily="18"/>
              <a:ea typeface="Microsoft YaHei" pitchFamily="2"/>
              <a:cs typeface="Mangal" pitchFamily="2"/>
            </a:endParaRPr>
          </a:p>
        </p:txBody>
      </p:sp>
      <p:sp>
        <p:nvSpPr>
          <p:cNvPr id="4" name="Footer Placeholder 3"/>
          <p:cNvSpPr txBox="1">
            <a:spLocks noGrp="1"/>
          </p:cNvSpPr>
          <p:nvPr>
            <p:ph type="ftr" sz="quarter" idx="2"/>
          </p:nvPr>
        </p:nvSpPr>
        <p:spPr>
          <a:xfrm>
            <a:off x="0" y="10157402"/>
            <a:ext cx="3280684" cy="534238"/>
          </a:xfrm>
          <a:prstGeom prst="rect">
            <a:avLst/>
          </a:prstGeom>
          <a:noFill/>
          <a:ln>
            <a:noFill/>
          </a:ln>
        </p:spPr>
        <p:txBody>
          <a:bodyPr vert="horz" wrap="none" lIns="90004" tIns="44997" rIns="90004" bIns="44997" anchor="b"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tr-TR" sz="1400" b="0" i="0" u="none" strike="noStrike" kern="1200" cap="none" spc="0" baseline="0">
              <a:solidFill>
                <a:srgbClr val="000000"/>
              </a:solidFill>
              <a:uFillTx/>
              <a:latin typeface="Arial" pitchFamily="18"/>
              <a:ea typeface="Microsoft YaHei" pitchFamily="2"/>
              <a:cs typeface="Mangal" pitchFamily="2"/>
            </a:endParaRPr>
          </a:p>
        </p:txBody>
      </p:sp>
      <p:sp>
        <p:nvSpPr>
          <p:cNvPr id="5" name="Slide Number Placeholder 4"/>
          <p:cNvSpPr txBox="1">
            <a:spLocks noGrp="1"/>
          </p:cNvSpPr>
          <p:nvPr>
            <p:ph type="sldNum" sz="quarter" idx="3"/>
          </p:nvPr>
        </p:nvSpPr>
        <p:spPr>
          <a:xfrm>
            <a:off x="4278962" y="10157402"/>
            <a:ext cx="3280684" cy="534238"/>
          </a:xfrm>
          <a:prstGeom prst="rect">
            <a:avLst/>
          </a:prstGeom>
          <a:noFill/>
          <a:ln>
            <a:noFill/>
          </a:ln>
        </p:spPr>
        <p:txBody>
          <a:bodyPr vert="horz" wrap="none" lIns="90004" tIns="44997" rIns="90004" bIns="44997" anchor="b"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A7C09BE7-1A28-406E-80BF-A11EB1123C84}" type="slidenum">
              <a:t>‹#›</a:t>
            </a:fld>
            <a:endParaRPr lang="tr-TR" sz="1400" b="0"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p14="http://schemas.microsoft.com/office/powerpoint/2010/main" val="970670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1107000" y="812517"/>
            <a:ext cx="5345280" cy="4008958"/>
          </a:xfrm>
          <a:prstGeom prst="rect">
            <a:avLst/>
          </a:prstGeom>
          <a:noFill/>
          <a:ln>
            <a:noFill/>
            <a:prstDash val="solid"/>
          </a:ln>
        </p:spPr>
      </p:sp>
      <p:sp>
        <p:nvSpPr>
          <p:cNvPr id="3" name="Notes Placeholder 2"/>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noAutofit/>
          </a:bodyPr>
          <a:lstStyle/>
          <a:p>
            <a:pPr lvl="0"/>
            <a:endParaRPr lang="tr-TR"/>
          </a:p>
        </p:txBody>
      </p:sp>
      <p:sp>
        <p:nvSpPr>
          <p:cNvPr id="4" name="Header Placeholder 3"/>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tr-T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tr-TR"/>
          </a:p>
        </p:txBody>
      </p:sp>
      <p:sp>
        <p:nvSpPr>
          <p:cNvPr id="5" name="Date Placeholder 4"/>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tr-T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tr-TR"/>
          </a:p>
        </p:txBody>
      </p:sp>
      <p:sp>
        <p:nvSpPr>
          <p:cNvPr id="6" name="Footer Placeholder 5"/>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noAutofit/>
          </a:bodyPr>
          <a:lstStyle>
            <a:lvl1pPr marL="0" marR="0" lvl="0" indent="0" algn="l" defTabSz="914400" rtl="0" fontAlgn="auto" hangingPunct="0">
              <a:lnSpc>
                <a:spcPct val="100000"/>
              </a:lnSpc>
              <a:spcBef>
                <a:spcPts val="0"/>
              </a:spcBef>
              <a:spcAft>
                <a:spcPts val="0"/>
              </a:spcAft>
              <a:buNone/>
              <a:tabLst/>
              <a:defRPr lang="tr-T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tr-TR"/>
          </a:p>
        </p:txBody>
      </p:sp>
      <p:sp>
        <p:nvSpPr>
          <p:cNvPr id="7" name="Slide Number Placeholder 6"/>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noAutofit/>
          </a:bodyPr>
          <a:lstStyle>
            <a:lvl1pPr marL="0" marR="0" lvl="0" indent="0" algn="r" defTabSz="914400" rtl="0" fontAlgn="auto" hangingPunct="0">
              <a:lnSpc>
                <a:spcPct val="100000"/>
              </a:lnSpc>
              <a:spcBef>
                <a:spcPts val="0"/>
              </a:spcBef>
              <a:spcAft>
                <a:spcPts val="0"/>
              </a:spcAft>
              <a:buNone/>
              <a:tabLst/>
              <a:defRPr lang="tr-T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B7524E59-F4D4-4ACC-ABE7-877DFD6B7ECE}" type="slidenum">
              <a:t>‹#›</a:t>
            </a:fld>
            <a:endParaRPr lang="tr-TR"/>
          </a:p>
        </p:txBody>
      </p:sp>
    </p:spTree>
    <p:extLst>
      <p:ext uri="{BB962C8B-B14F-4D97-AF65-F5344CB8AC3E}">
        <p14:creationId xmlns:p14="http://schemas.microsoft.com/office/powerpoint/2010/main" val="3979329990"/>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tr-TR" sz="2000" b="0" i="0" u="none" strike="noStrike" kern="1200" cap="none" spc="0" baseline="0">
        <a:solidFill>
          <a:srgbClr val="000000"/>
        </a:solidFill>
        <a:uFillTx/>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wiki-zero.com/index.php?q=aHR0cHM6Ly90ci53aWtpcGVkaWEub3JnL3dpa2kvR2FsaWxlb19HYWxpbGVp"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wiki-zero.com/index.php?q=aHR0cHM6Ly90ci53aWtpcGVkaWEub3JnL3dpa2kvUHJvdG9u"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54DA64-F799-48C6-9C3A-07AFB959B05A}" type="slidenum">
              <a:t>1</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spAutoFit/>
          </a:bodyPr>
          <a:lstStyle/>
          <a:p>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4033D11-68BB-4663-962E-EDA26544CFA1}" type="slidenum">
              <a:t>11</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pPr marL="457200" lvl="0" indent="-457200">
              <a:buSzPct val="100000"/>
              <a:buAutoNum type="arabicPeriod"/>
            </a:pPr>
            <a:r>
              <a:rPr lang="en-US"/>
              <a:t>Hayır</a:t>
            </a:r>
          </a:p>
          <a:p>
            <a:pPr marL="457200" lvl="0" indent="-457200">
              <a:buSzPct val="100000"/>
              <a:buAutoNum type="arabicPeriod"/>
            </a:pPr>
            <a:r>
              <a:rPr lang="en-US"/>
              <a:t>Hiçbir taneciğin olmadığı yer. </a:t>
            </a:r>
          </a:p>
          <a:p>
            <a:pPr marL="457200" lvl="0" indent="-457200">
              <a:buSzPct val="100000"/>
              <a:buAutoNum type="arabicPeriod"/>
            </a:pPr>
            <a:r>
              <a:rPr lang="en-US"/>
              <a:t>Yok</a:t>
            </a:r>
            <a:endParaRPr lang="tr-TR"/>
          </a:p>
        </p:txBody>
      </p:sp>
    </p:spTree>
    <p:extLst>
      <p:ext uri="{BB962C8B-B14F-4D97-AF65-F5344CB8AC3E}">
        <p14:creationId xmlns:p14="http://schemas.microsoft.com/office/powerpoint/2010/main" val="13103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4033D11-68BB-4663-962E-EDA26544CFA1}" type="slidenum">
              <a:t>12</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pPr marL="457200" lvl="0" indent="-457200">
              <a:buSzPct val="100000"/>
              <a:buAutoNum type="arabicPeriod"/>
            </a:pPr>
            <a:r>
              <a:rPr lang="en-US"/>
              <a:t>Hayır</a:t>
            </a:r>
          </a:p>
          <a:p>
            <a:pPr marL="457200" lvl="0" indent="-457200">
              <a:buSzPct val="100000"/>
              <a:buAutoNum type="arabicPeriod"/>
            </a:pPr>
            <a:r>
              <a:rPr lang="en-US"/>
              <a:t>Hiçbir taneciğin olmadığı yer. </a:t>
            </a:r>
          </a:p>
          <a:p>
            <a:pPr marL="457200" lvl="0" indent="-457200">
              <a:buSzPct val="100000"/>
              <a:buAutoNum type="arabicPeriod"/>
            </a:pPr>
            <a:r>
              <a:rPr lang="en-US"/>
              <a:t>Yok</a:t>
            </a:r>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3438ECE-83B1-4827-9CBD-D930503E2295}" type="slidenum">
              <a:t>13</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3D5947A-F1FB-4D79-9DFF-88DB37F8FED1}" type="slidenum">
              <a:t>14</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3D5947A-F1FB-4D79-9DFF-88DB37F8FED1}" type="slidenum">
              <a:t>15</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extLst>
      <p:ext uri="{BB962C8B-B14F-4D97-AF65-F5344CB8AC3E}">
        <p14:creationId xmlns:p14="http://schemas.microsoft.com/office/powerpoint/2010/main" val="340330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D39C8D8-4C87-486A-9A6E-7A703FAA1A45}" type="slidenum">
              <a:t>16</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B1E80-9395-4097-8C69-F3F450E15FA7}" type="slidenum">
              <a:t>17</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6B39E30-EF4F-43CA-A360-86A6306D4188}" type="slidenum">
              <a:t>18</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097B3F2-D99C-4B67-B506-D8411B65FC3F}" type="slidenum">
              <a:t>19</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C457EA5-10A2-4650-93AA-1CC244685556}" type="slidenum">
              <a:t>20</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4B2B15C-A9FD-491D-A115-1994873DFD31}" type="slidenum">
              <a:t>2</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F059287-1EA0-4DED-9704-C9371E542818}" type="slidenum">
              <a:t>21</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6CB773A-4A42-4074-9E0A-A9AE1D3C11BB}" type="slidenum">
              <a:t>22</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ABB9CBA-95EF-47A2-A508-BAD808A81279}" type="slidenum">
              <a:t>23</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8954FB1-4C32-47FD-BA30-1D7092322F35}" type="slidenum">
              <a:t>24</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8954FB1-4C32-47FD-BA30-1D7092322F35}" type="slidenum">
              <a:t>25</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extLst>
      <p:ext uri="{BB962C8B-B14F-4D97-AF65-F5344CB8AC3E}">
        <p14:creationId xmlns:p14="http://schemas.microsoft.com/office/powerpoint/2010/main" val="889131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4FAA7B3-5D7D-4245-BB30-026D3D319D82}" type="slidenum">
              <a:t>26</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4FAA7B3-5D7D-4245-BB30-026D3D319D82}" type="slidenum">
              <a:t>27</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extLst>
      <p:ext uri="{BB962C8B-B14F-4D97-AF65-F5344CB8AC3E}">
        <p14:creationId xmlns:p14="http://schemas.microsoft.com/office/powerpoint/2010/main" val="822567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4FAA7B3-5D7D-4245-BB30-026D3D319D82}" type="slidenum">
              <a:t>28</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extLst>
      <p:ext uri="{BB962C8B-B14F-4D97-AF65-F5344CB8AC3E}">
        <p14:creationId xmlns:p14="http://schemas.microsoft.com/office/powerpoint/2010/main" val="3984280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5112" cy="4008438"/>
          </a:xfrm>
        </p:spPr>
      </p:sp>
      <p:sp>
        <p:nvSpPr>
          <p:cNvPr id="3" name="Notes Placeholder 2"/>
          <p:cNvSpPr>
            <a:spLocks noGrp="1"/>
          </p:cNvSpPr>
          <p:nvPr>
            <p:ph type="body" idx="1"/>
          </p:nvPr>
        </p:nvSpPr>
        <p:spPr/>
        <p:txBody>
          <a:bodyPr/>
          <a:lstStyle/>
          <a:p>
            <a:r>
              <a:rPr lang="tr-TR" dirty="0" smtClean="0"/>
              <a:t>https://www.youtube.com/watch?time_continue=78&amp;v=F66rp-uxdQY</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29</a:t>
            </a:fld>
            <a:endParaRPr lang="tr-TR"/>
          </a:p>
        </p:txBody>
      </p:sp>
    </p:spTree>
    <p:extLst>
      <p:ext uri="{BB962C8B-B14F-4D97-AF65-F5344CB8AC3E}">
        <p14:creationId xmlns:p14="http://schemas.microsoft.com/office/powerpoint/2010/main" val="957736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5112" cy="4008438"/>
          </a:xfrm>
        </p:spPr>
      </p:sp>
      <p:sp>
        <p:nvSpPr>
          <p:cNvPr id="3" name="Notes Placeholder 2"/>
          <p:cNvSpPr>
            <a:spLocks noGrp="1"/>
          </p:cNvSpPr>
          <p:nvPr>
            <p:ph type="body" idx="1"/>
          </p:nvPr>
        </p:nvSpPr>
        <p:spPr/>
        <p:txBody>
          <a:bodyPr/>
          <a:lstStyle/>
          <a:p>
            <a:r>
              <a:rPr lang="tr-TR" dirty="0" smtClean="0"/>
              <a:t>Birine vurduğumda diğer diyapozonda aynı frekansta titreşecektir. Nedenini ilerleyen slaytlarda öğreneceğiz.</a:t>
            </a:r>
          </a:p>
          <a:p>
            <a:endParaRPr lang="tr-TR" dirty="0" smtClean="0"/>
          </a:p>
          <a:p>
            <a:r>
              <a:rPr lang="tr-TR" dirty="0" smtClean="0"/>
              <a:t>https://www.youtube.com/watch?v=aCocQa2Bcuc</a:t>
            </a:r>
          </a:p>
          <a:p>
            <a:r>
              <a:rPr lang="tr-TR" dirty="0" smtClean="0"/>
              <a:t>Videodaki diyapozonlar</a:t>
            </a:r>
            <a:r>
              <a:rPr lang="tr-TR" baseline="0" dirty="0" smtClean="0"/>
              <a:t> birbirinin aynısıdır, doğal frekansları aynıdır. Birini tokmak yardımı ile titreştirdiğimizde diğerininde titrediğini görürürüz.  Bir süre sonra diyapozonlarlardan birine ağırlık eklendiğinde diğer diyapozonla rezonansa girmediğini görüyoruz, çünkü ağırlık diyapozonun eski frekansında titremesine engel oluyor. Rezonansa girebilmesi için iki diyapozunun ikiz olması gerekiyor, takılan ağırlık bu kuralı bozuyor.</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30</a:t>
            </a:fld>
            <a:endParaRPr lang="tr-TR"/>
          </a:p>
        </p:txBody>
      </p:sp>
    </p:spTree>
    <p:extLst>
      <p:ext uri="{BB962C8B-B14F-4D97-AF65-F5344CB8AC3E}">
        <p14:creationId xmlns:p14="http://schemas.microsoft.com/office/powerpoint/2010/main" val="2108834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B045D30-D91C-43DB-A37D-4DC735685AEE}" type="slidenum">
              <a:t>3</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5112" cy="4008438"/>
          </a:xfrm>
        </p:spPr>
      </p:sp>
      <p:sp>
        <p:nvSpPr>
          <p:cNvPr id="3" name="Notes Placeholder 2"/>
          <p:cNvSpPr>
            <a:spLocks noGrp="1"/>
          </p:cNvSpPr>
          <p:nvPr>
            <p:ph type="body" idx="1"/>
          </p:nvPr>
        </p:nvSpPr>
        <p:spPr/>
        <p:txBody>
          <a:bodyPr/>
          <a:lstStyle/>
          <a:p>
            <a:r>
              <a:rPr lang="tr-TR" dirty="0" smtClean="0"/>
              <a:t>Her iki bardak</a:t>
            </a:r>
            <a:r>
              <a:rPr lang="tr-TR" baseline="0" dirty="0" smtClean="0"/>
              <a:t> ve kibrit çöpleri titredi. Bunu bardaklara dokunarak hissedebilirim. Bardakların içindeki suyu gözlemleyerek ya da kibritleri gözlemleyerek görebilirim.  Nedenini daha sonra öğreneceğiz. </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31</a:t>
            </a:fld>
            <a:endParaRPr lang="tr-TR"/>
          </a:p>
        </p:txBody>
      </p:sp>
    </p:spTree>
    <p:extLst>
      <p:ext uri="{BB962C8B-B14F-4D97-AF65-F5344CB8AC3E}">
        <p14:creationId xmlns:p14="http://schemas.microsoft.com/office/powerpoint/2010/main" val="2320739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5112" cy="4008438"/>
          </a:xfrm>
        </p:spPr>
      </p:sp>
      <p:sp>
        <p:nvSpPr>
          <p:cNvPr id="3" name="Notes Placeholder 2"/>
          <p:cNvSpPr>
            <a:spLocks noGrp="1"/>
          </p:cNvSpPr>
          <p:nvPr>
            <p:ph type="body" idx="1"/>
          </p:nvPr>
        </p:nvSpPr>
        <p:spPr/>
        <p:txBody>
          <a:bodyPr/>
          <a:lstStyle/>
          <a:p>
            <a:r>
              <a:rPr lang="tr-TR" dirty="0" smtClean="0"/>
              <a:t>Aktivite</a:t>
            </a:r>
            <a:r>
              <a:rPr lang="tr-TR" baseline="0" dirty="0" smtClean="0"/>
              <a:t> 1 ve 2 nin nedenlerinin rezonans olduğunu açıklayalım.</a:t>
            </a:r>
          </a:p>
          <a:p>
            <a:endParaRPr lang="tr-TR" baseline="0" dirty="0" smtClean="0"/>
          </a:p>
          <a:p>
            <a:r>
              <a:rPr lang="tr-TR" sz="1200" b="0" i="0" kern="1200" dirty="0" smtClean="0">
                <a:solidFill>
                  <a:schemeClr val="tx1"/>
                </a:solidFill>
                <a:effectLst/>
                <a:latin typeface="+mn-lt"/>
                <a:ea typeface="+mn-ea"/>
                <a:cs typeface="+mn-cs"/>
              </a:rPr>
              <a:t>Rezonans, 1602 yılında sarkaç ve müzik aletleri üzerine araştırmaları sonucunda, </a:t>
            </a:r>
            <a:r>
              <a:rPr lang="tr-TR" sz="1200" b="0" i="0" u="none" strike="noStrike" kern="1200" dirty="0" smtClean="0">
                <a:solidFill>
                  <a:schemeClr val="tx1"/>
                </a:solidFill>
                <a:effectLst/>
                <a:latin typeface="+mn-lt"/>
                <a:ea typeface="+mn-ea"/>
                <a:cs typeface="+mn-cs"/>
                <a:hlinkClick r:id="rId3" tooltip="Galileo Galilei"/>
              </a:rPr>
              <a:t>Galileo Galilei</a:t>
            </a:r>
            <a:r>
              <a:rPr lang="tr-TR" sz="1200" b="0" i="0" kern="1200" dirty="0" smtClean="0">
                <a:solidFill>
                  <a:schemeClr val="tx1"/>
                </a:solidFill>
                <a:effectLst/>
                <a:latin typeface="+mn-lt"/>
                <a:ea typeface="+mn-ea"/>
                <a:cs typeface="+mn-cs"/>
              </a:rPr>
              <a:t> tarafından keşfedilmiştir.</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32</a:t>
            </a:fld>
            <a:endParaRPr lang="tr-TR"/>
          </a:p>
        </p:txBody>
      </p:sp>
    </p:spTree>
    <p:extLst>
      <p:ext uri="{BB962C8B-B14F-4D97-AF65-F5344CB8AC3E}">
        <p14:creationId xmlns:p14="http://schemas.microsoft.com/office/powerpoint/2010/main" val="579202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5112" cy="4008438"/>
          </a:xfrm>
        </p:spPr>
      </p:sp>
      <p:sp>
        <p:nvSpPr>
          <p:cNvPr id="3" name="Notes Placeholder 2"/>
          <p:cNvSpPr>
            <a:spLocks noGrp="1"/>
          </p:cNvSpPr>
          <p:nvPr>
            <p:ph type="body" idx="1"/>
          </p:nvPr>
        </p:nvSpPr>
        <p:spPr/>
        <p:txBody>
          <a:bodyPr/>
          <a:lstStyle/>
          <a:p>
            <a:r>
              <a:rPr lang="tr-TR" dirty="0" smtClean="0"/>
              <a:t>Görseller</a:t>
            </a:r>
            <a:r>
              <a:rPr lang="tr-TR" baseline="0" dirty="0" smtClean="0"/>
              <a:t>deki dış kuvvetleri konuşalım.</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33</a:t>
            </a:fld>
            <a:endParaRPr lang="tr-TR"/>
          </a:p>
        </p:txBody>
      </p:sp>
    </p:spTree>
    <p:extLst>
      <p:ext uri="{BB962C8B-B14F-4D97-AF65-F5344CB8AC3E}">
        <p14:creationId xmlns:p14="http://schemas.microsoft.com/office/powerpoint/2010/main" val="2978542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5112" cy="4008438"/>
          </a:xfrm>
        </p:spPr>
      </p:sp>
      <p:sp>
        <p:nvSpPr>
          <p:cNvPr id="3" name="Notes Placeholder 2"/>
          <p:cNvSpPr>
            <a:spLocks noGrp="1"/>
          </p:cNvSpPr>
          <p:nvPr>
            <p:ph type="body" idx="1"/>
          </p:nvPr>
        </p:nvSpPr>
        <p:spPr/>
        <p:txBody>
          <a:bodyPr/>
          <a:lstStyle/>
          <a:p>
            <a:r>
              <a:rPr lang="tr-TR" sz="1200" b="0" i="0" kern="1200" dirty="0" smtClean="0">
                <a:solidFill>
                  <a:schemeClr val="tx1"/>
                </a:solidFill>
                <a:effectLst/>
                <a:latin typeface="+mn-lt"/>
                <a:ea typeface="+mn-ea"/>
                <a:cs typeface="+mn-cs"/>
              </a:rPr>
              <a:t>Radyo:</a:t>
            </a:r>
            <a:r>
              <a:rPr lang="tr-TR" sz="1200" b="0" i="0" kern="1200" baseline="0" dirty="0" smtClean="0">
                <a:solidFill>
                  <a:schemeClr val="tx1"/>
                </a:solidFill>
                <a:effectLst/>
                <a:latin typeface="+mn-lt"/>
                <a:ea typeface="+mn-ea"/>
                <a:cs typeface="+mn-cs"/>
              </a:rPr>
              <a:t> Am: amplitude modulation, fm: Frekans modulation</a:t>
            </a:r>
          </a:p>
          <a:p>
            <a:endParaRPr lang="tr-TR" sz="1200" b="0" i="0" kern="1200" dirty="0" smtClean="0">
              <a:solidFill>
                <a:schemeClr val="tx1"/>
              </a:solidFill>
              <a:effectLst/>
              <a:latin typeface="+mn-lt"/>
              <a:ea typeface="+mn-ea"/>
              <a:cs typeface="+mn-cs"/>
            </a:endParaRPr>
          </a:p>
          <a:p>
            <a:r>
              <a:rPr lang="tr-TR" sz="1200" b="0" i="0" kern="1200" dirty="0" smtClean="0">
                <a:solidFill>
                  <a:schemeClr val="tx1"/>
                </a:solidFill>
                <a:effectLst/>
                <a:latin typeface="+mn-lt"/>
                <a:ea typeface="+mn-ea"/>
                <a:cs typeface="+mn-cs"/>
              </a:rPr>
              <a:t>Fransa'da Sen Nehri üzerinde bulunan bir asma köprüden uygun adımlarla geçen askerler, köprüyü titreştirmeye başlamış ve köprü titreşim frekansı ile askerin adımları vuruş kuvveti uygun düşünce köprü yıkılmış, asker suya dökülmüştür. </a:t>
            </a:r>
          </a:p>
          <a:p>
            <a:endParaRPr lang="tr-TR" sz="1200" b="0" i="0" kern="1200" dirty="0" smtClean="0">
              <a:solidFill>
                <a:schemeClr val="tx1"/>
              </a:solidFill>
              <a:effectLst/>
              <a:latin typeface="+mn-lt"/>
              <a:ea typeface="+mn-ea"/>
              <a:cs typeface="+mn-cs"/>
            </a:endParaRPr>
          </a:p>
          <a:p>
            <a:r>
              <a:rPr lang="tr-TR" sz="1200" b="0" i="0" kern="1200" dirty="0" smtClean="0">
                <a:solidFill>
                  <a:schemeClr val="tx1"/>
                </a:solidFill>
                <a:effectLst/>
                <a:latin typeface="+mn-lt"/>
                <a:ea typeface="+mn-ea"/>
                <a:cs typeface="+mn-cs"/>
              </a:rPr>
              <a:t>İkinci olay Amerika'da Washington'daki Tacoma Narrows Köprüsünün titreşim frekansının rüzgarın frekansına eşit olunca, rezonansa geçerek yıkılma hadisesidir. https://www.youtube.com/watch?v=j-zczJXSxnw </a:t>
            </a:r>
          </a:p>
          <a:p>
            <a:endParaRPr lang="tr-TR" sz="1200" b="0" i="0" kern="1200" dirty="0" smtClean="0">
              <a:solidFill>
                <a:schemeClr val="tx1"/>
              </a:solidFill>
              <a:effectLst/>
              <a:latin typeface="+mn-lt"/>
              <a:ea typeface="+mn-ea"/>
              <a:cs typeface="+mn-cs"/>
            </a:endParaRPr>
          </a:p>
          <a:p>
            <a:r>
              <a:rPr lang="tr-TR" sz="1200" b="0" i="0" kern="1200" dirty="0" smtClean="0">
                <a:solidFill>
                  <a:schemeClr val="tx1"/>
                </a:solidFill>
                <a:effectLst/>
                <a:latin typeface="+mn-lt"/>
                <a:ea typeface="+mn-ea"/>
                <a:cs typeface="+mn-cs"/>
              </a:rPr>
              <a:t>Emar (MR) en etkileyici ve en zararsız görüntüleme yöntemlerinden biridir. Manyetik Rezonans Görüntüleme büyük mıknatıslarla oluşturulan güçlü manyetik alan içinde radyo dalgaları kullanılarak belirli anatomik yapıları, diğer yapılardan net olarak ayırt etmek, sağlıklı ve hastalıklı dokular arasındaki farklılıkları saptamak ve tanımlamak için kullanılan bir tıbbi tekniktir. manyetik alanla vücuttaki hidrojen atomlarının çekirdeklerindeki </a:t>
            </a:r>
            <a:r>
              <a:rPr lang="tr-TR" sz="1200" b="0" i="0" u="none" strike="noStrike" kern="1200" dirty="0" smtClean="0">
                <a:solidFill>
                  <a:schemeClr val="tx1"/>
                </a:solidFill>
                <a:effectLst/>
                <a:latin typeface="+mn-lt"/>
                <a:ea typeface="+mn-ea"/>
                <a:cs typeface="+mn-cs"/>
                <a:hlinkClick r:id="rId3" tooltip="Proton"/>
              </a:rPr>
              <a:t>proton</a:t>
            </a:r>
            <a:r>
              <a:rPr lang="tr-TR" sz="1200" b="0" i="0" kern="1200" dirty="0" smtClean="0">
                <a:solidFill>
                  <a:schemeClr val="tx1"/>
                </a:solidFill>
                <a:effectLst/>
                <a:latin typeface="+mn-lt"/>
                <a:ea typeface="+mn-ea"/>
                <a:cs typeface="+mn-cs"/>
              </a:rPr>
              <a:t>uyarılır.  MR cihazı, güçlü mıknatıslar sayesinde çalışır. Bu mıknatıslar, insan hücrelerindeki atom çekirdeklerinin titreşim yaratmasına sebep olur ve vücutta yayılan radyo dalgaları sayesinde spesifik yapılar MR ekranında görüntülenebilir. </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36</a:t>
            </a:fld>
            <a:endParaRPr lang="tr-TR"/>
          </a:p>
        </p:txBody>
      </p:sp>
    </p:spTree>
    <p:extLst>
      <p:ext uri="{BB962C8B-B14F-4D97-AF65-F5344CB8AC3E}">
        <p14:creationId xmlns:p14="http://schemas.microsoft.com/office/powerpoint/2010/main" val="2499347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5112" cy="4008438"/>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37</a:t>
            </a:fld>
            <a:endParaRPr lang="tr-TR"/>
          </a:p>
        </p:txBody>
      </p:sp>
    </p:spTree>
    <p:extLst>
      <p:ext uri="{BB962C8B-B14F-4D97-AF65-F5344CB8AC3E}">
        <p14:creationId xmlns:p14="http://schemas.microsoft.com/office/powerpoint/2010/main" val="482039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5112" cy="4008438"/>
          </a:xfrm>
        </p:spPr>
      </p:sp>
      <p:sp>
        <p:nvSpPr>
          <p:cNvPr id="3" name="Notes Placeholder 2"/>
          <p:cNvSpPr>
            <a:spLocks noGrp="1"/>
          </p:cNvSpPr>
          <p:nvPr>
            <p:ph type="body" idx="1"/>
          </p:nvPr>
        </p:nvSpPr>
        <p:spPr/>
        <p:txBody>
          <a:bodyPr/>
          <a:lstStyle/>
          <a:p>
            <a:pPr fontAlgn="t"/>
            <a:r>
              <a:rPr lang="tr-TR" sz="1200" b="0" i="0" kern="1200" dirty="0" smtClean="0">
                <a:solidFill>
                  <a:schemeClr val="tx1"/>
                </a:solidFill>
                <a:effectLst/>
                <a:latin typeface="+mn-lt"/>
                <a:ea typeface="+mn-ea"/>
                <a:cs typeface="+mn-cs"/>
              </a:rPr>
              <a:t> Yarasalar iyi göremezler. Yönlerini bulabilmek için yüksek titreşimli ses dalgaları gönderir ve sonrasında seslerin yankılanarak geri gelmesini bekler. Beslenmek ve bir ağacı fark edebilmek için de aynı yöntemi kullanırlar. İnsanlar bu sesleri, ultrasonik olduğu için duyamazlar.</a:t>
            </a:r>
          </a:p>
          <a:p>
            <a:r>
              <a:rPr lang="tr-TR" sz="1200" b="0" i="0" kern="1200" dirty="0" smtClean="0">
                <a:solidFill>
                  <a:schemeClr val="tx1"/>
                </a:solidFill>
                <a:effectLst/>
                <a:latin typeface="+mn-lt"/>
                <a:ea typeface="+mn-ea"/>
                <a:cs typeface="+mn-cs"/>
              </a:rPr>
              <a:t/>
            </a:r>
            <a:br>
              <a:rPr lang="tr-TR" sz="1200" b="0" i="0" kern="1200" dirty="0" smtClean="0">
                <a:solidFill>
                  <a:schemeClr val="tx1"/>
                </a:solidFill>
                <a:effectLst/>
                <a:latin typeface="+mn-lt"/>
                <a:ea typeface="+mn-ea"/>
                <a:cs typeface="+mn-cs"/>
              </a:rPr>
            </a:b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38</a:t>
            </a:fld>
            <a:endParaRPr lang="tr-TR"/>
          </a:p>
        </p:txBody>
      </p:sp>
    </p:spTree>
    <p:extLst>
      <p:ext uri="{BB962C8B-B14F-4D97-AF65-F5344CB8AC3E}">
        <p14:creationId xmlns:p14="http://schemas.microsoft.com/office/powerpoint/2010/main" val="245579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5112" cy="4008438"/>
          </a:xfrm>
        </p:spPr>
      </p:sp>
      <p:sp>
        <p:nvSpPr>
          <p:cNvPr id="3" name="Notes Placeholder 2"/>
          <p:cNvSpPr>
            <a:spLocks noGrp="1"/>
          </p:cNvSpPr>
          <p:nvPr>
            <p:ph type="body" idx="1"/>
          </p:nvPr>
        </p:nvSpPr>
        <p:spPr/>
        <p:txBody>
          <a:bodyPr/>
          <a:lstStyle/>
          <a:p>
            <a:r>
              <a:rPr lang="tr-TR" dirty="0" smtClean="0"/>
              <a:t>Videoda düz duvarların olduğu</a:t>
            </a:r>
            <a:r>
              <a:rPr lang="tr-TR" baseline="0" dirty="0" smtClean="0"/>
              <a:t> odalarda düzgün yansıma olduğunu dolayısıyla yankı olduğunu, çıkıntılı duvarların olduğu odada dağınık yansıma olduğundan bahsediliyor.</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42</a:t>
            </a:fld>
            <a:endParaRPr lang="tr-TR"/>
          </a:p>
        </p:txBody>
      </p:sp>
    </p:spTree>
    <p:extLst>
      <p:ext uri="{BB962C8B-B14F-4D97-AF65-F5344CB8AC3E}">
        <p14:creationId xmlns:p14="http://schemas.microsoft.com/office/powerpoint/2010/main" val="13906925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5112" cy="4008438"/>
          </a:xfrm>
        </p:spPr>
      </p:sp>
      <p:sp>
        <p:nvSpPr>
          <p:cNvPr id="3" name="Notes Placeholder 2"/>
          <p:cNvSpPr>
            <a:spLocks noGrp="1"/>
          </p:cNvSpPr>
          <p:nvPr>
            <p:ph type="body" idx="1"/>
          </p:nvPr>
        </p:nvSpPr>
        <p:spPr/>
        <p:txBody>
          <a:bodyPr/>
          <a:lstStyle/>
          <a:p>
            <a:r>
              <a:rPr lang="tr-TR" dirty="0" smtClean="0"/>
              <a:t>Kulak olmadan yankı olur. Yankı olması için bizim duyuyor olmamız gerekmiyor.</a:t>
            </a:r>
            <a:r>
              <a:rPr lang="tr-TR" baseline="0" dirty="0" smtClean="0"/>
              <a:t>  Yankı sadece bir yansıma olayıdır. Sesin yansımasıdır. Su dalgalarındaki yansıma ile ya da ışığın yansıması olayı ile tamamen aynıdır. </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43</a:t>
            </a:fld>
            <a:endParaRPr lang="tr-TR"/>
          </a:p>
        </p:txBody>
      </p:sp>
    </p:spTree>
    <p:extLst>
      <p:ext uri="{BB962C8B-B14F-4D97-AF65-F5344CB8AC3E}">
        <p14:creationId xmlns:p14="http://schemas.microsoft.com/office/powerpoint/2010/main" val="2529081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5112" cy="4008438"/>
          </a:xfrm>
        </p:spPr>
      </p:sp>
      <p:sp>
        <p:nvSpPr>
          <p:cNvPr id="3" name="Notes Placeholder 2"/>
          <p:cNvSpPr>
            <a:spLocks noGrp="1"/>
          </p:cNvSpPr>
          <p:nvPr>
            <p:ph type="body" idx="1"/>
          </p:nvPr>
        </p:nvSpPr>
        <p:spPr/>
        <p:txBody>
          <a:bodyPr/>
          <a:lstStyle/>
          <a:p>
            <a:r>
              <a:rPr lang="tr-TR" dirty="0" smtClean="0"/>
              <a:t>-genliği</a:t>
            </a:r>
            <a:r>
              <a:rPr lang="tr-TR" baseline="0" dirty="0" smtClean="0"/>
              <a:t> küçülür, ses yol alır</a:t>
            </a:r>
          </a:p>
          <a:p>
            <a:r>
              <a:rPr lang="tr-TR" baseline="0" dirty="0" smtClean="0"/>
              <a:t>-sesin bulunduğu ortamdaki hızını biliyorsak x=v.t ile bulunabilir. Ses sabit hızla ilerler.</a:t>
            </a:r>
          </a:p>
          <a:p>
            <a:r>
              <a:rPr lang="tr-TR" baseline="0" dirty="0" smtClean="0"/>
              <a:t>-Çünkü insanların yankıyı duyabilmesi için 0.1 saniyeye ihtiyaçları var. Sesin hava ortamındaki hızı 340 m/s olduğunu biliyoruz. 17x2(gidiş dönüş toplam yol)=0.1x340</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44</a:t>
            </a:fld>
            <a:endParaRPr lang="tr-TR"/>
          </a:p>
        </p:txBody>
      </p:sp>
    </p:spTree>
    <p:extLst>
      <p:ext uri="{BB962C8B-B14F-4D97-AF65-F5344CB8AC3E}">
        <p14:creationId xmlns:p14="http://schemas.microsoft.com/office/powerpoint/2010/main" val="1539321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5112" cy="4008438"/>
          </a:xfrm>
        </p:spPr>
      </p:sp>
      <p:sp>
        <p:nvSpPr>
          <p:cNvPr id="3" name="Notes Placeholder 2"/>
          <p:cNvSpPr>
            <a:spLocks noGrp="1"/>
          </p:cNvSpPr>
          <p:nvPr>
            <p:ph type="body" idx="1"/>
          </p:nvPr>
        </p:nvSpPr>
        <p:spPr/>
        <p:txBody>
          <a:bodyPr/>
          <a:lstStyle/>
          <a:p>
            <a:r>
              <a:rPr lang="tr-TR" dirty="0" smtClean="0"/>
              <a:t>Slayttaki video,</a:t>
            </a:r>
            <a:r>
              <a:rPr lang="tr-TR" baseline="0" dirty="0" smtClean="0"/>
              <a:t> ilk olarak sesin yansımasından bahsediyor. Odada bir müzik aleti varsa, müzik aletinden doğrudan kulağımıza gelen sesin yanı sıra duvarlardan yansıyarak kulağımıza gelenlerde var. Bunu farklı yönlerde atılan toplarla modellemişler. Hem doğrudan kulağımıza gelen, hem de duvardan yansıyarak kulağımıza gelen ses aynı frekansa (çünkü aynı kaynak) ama fazları farklı. Aynı durumu görsel olarak açıklamak için mavi (doğrudan kulağımıza gelen) ve kırmızı (yansıyarak kulağımıza gelen)  dairemsi şekiller ile göstermişler. Yansıma ve doğrudan gelen sesler birbirine karıştığında yıkıcı bir etki oluşuyor ve ortaya çıkan sadece gürültü oluyor. </a:t>
            </a:r>
          </a:p>
          <a:p>
            <a:endParaRPr lang="tr-TR" baseline="0" dirty="0" smtClean="0"/>
          </a:p>
          <a:p>
            <a:r>
              <a:rPr lang="tr-TR" baseline="0" dirty="0" smtClean="0"/>
              <a:t>Daha sonra sesin odada ne kadar hızlı yayıldığından bahsediyor (her saniyede 60 kere) </a:t>
            </a:r>
          </a:p>
          <a:p>
            <a:endParaRPr lang="tr-TR" baseline="0" dirty="0" smtClean="0"/>
          </a:p>
          <a:p>
            <a:r>
              <a:rPr lang="tr-TR" baseline="0" dirty="0" smtClean="0"/>
              <a:t>Odalarımızda sesin akustiğinin daha iyi olması için yansımaması, soğurulması gerektiğini bahsediyor. Bunun için yine fırlatılan top modellemesi kullanılmış. Sesin soğurulması sanki topun duvardan içeri girmesi ve geri fırlatılmaması gibi. Sesin soğurulması yerine, duvarlardan farklı yönlere yansımasını (yayılması) sağlamakta odanın akustiğini iyileştirecektir. Hem sesin soğurulmasını hemde yayılmasını sağlamak akustik açısından en iyi çözümdür.</a:t>
            </a:r>
            <a:endParaRPr lang="tr-TR" dirty="0"/>
          </a:p>
        </p:txBody>
      </p:sp>
      <p:sp>
        <p:nvSpPr>
          <p:cNvPr id="4" name="Slide Number Placeholder 3"/>
          <p:cNvSpPr>
            <a:spLocks noGrp="1"/>
          </p:cNvSpPr>
          <p:nvPr>
            <p:ph type="sldNum" sz="quarter" idx="10"/>
          </p:nvPr>
        </p:nvSpPr>
        <p:spPr/>
        <p:txBody>
          <a:bodyPr/>
          <a:lstStyle/>
          <a:p>
            <a:fld id="{2948CCFC-4858-470D-A7C3-E1799580D586}" type="slidenum">
              <a:rPr lang="tr-TR" smtClean="0"/>
              <a:t>49</a:t>
            </a:fld>
            <a:endParaRPr lang="tr-TR"/>
          </a:p>
        </p:txBody>
      </p:sp>
    </p:spTree>
    <p:extLst>
      <p:ext uri="{BB962C8B-B14F-4D97-AF65-F5344CB8AC3E}">
        <p14:creationId xmlns:p14="http://schemas.microsoft.com/office/powerpoint/2010/main" val="1219424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E0164A0-15EA-471E-B406-28AC1B515958}" type="slidenum">
              <a:t>5</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D8B9D4B-6431-419B-BF7E-DD29492C145D}" type="slidenum">
              <a:t>51</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AB34DC1-DF5E-45A4-9A46-38009401B8D8}" type="slidenum">
              <a:t>52</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BA6AD19-7D34-4BDF-BB28-84E9E35FB879}" type="slidenum">
              <a:t>53</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03B1310-6139-4AA3-BE15-02E81CC13E68}" type="slidenum">
              <a:t>57</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E590F6D-3F72-4163-B733-E7DB2ABBCA9B}" type="slidenum">
              <a:t>58</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4352827-E9AC-408A-96FA-6462D4228A0D}" type="slidenum">
              <a:t>59</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704D028-247A-4BAD-B866-6C62CF5C8F31}" type="slidenum">
              <a:t>60</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023CAA0-D2EB-44FA-8165-837B4AB6B7AA}" type="slidenum">
              <a:t>61</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F10732C-9AFC-4BCD-B217-55E81DBFD896}" type="slidenum">
              <a:t>62</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0B6BAA7-2FB7-4CB9-A6A7-AED493D6B58F}" type="slidenum">
              <a:t>63</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DB9AC0B-F9AF-41FA-AEB8-AF9232075F3E}" type="slidenum">
              <a:t>6</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5112" cy="4008438"/>
          </a:xfrm>
        </p:spPr>
      </p:sp>
      <p:sp>
        <p:nvSpPr>
          <p:cNvPr id="3" name="Notes Placeholder 2"/>
          <p:cNvSpPr txBox="1">
            <a:spLocks noGrp="1"/>
          </p:cNvSpPr>
          <p:nvPr>
            <p:ph type="body" sz="quarter" idx="1"/>
          </p:nvPr>
        </p:nvSpPr>
        <p:spPr/>
        <p:txBody>
          <a:bodyPr/>
          <a:lstStyle/>
          <a:p>
            <a:endParaRPr lang="tr-TR"/>
          </a:p>
        </p:txBody>
      </p:sp>
      <p:sp>
        <p:nvSpPr>
          <p:cNvPr id="4" name="Slide Number Placeholder 3"/>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9F506AE-53D5-44EF-96E3-480638AB426A}" type="slidenum">
              <a:t>64</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C87E0FD-1549-4F4A-986F-9CB4835ADE59}" type="slidenum">
              <a:t>7</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DD67604-AD5B-4A97-80B1-4B54505C95EA}" type="slidenum">
              <a:t>8</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F638B2F-9A36-4250-956F-B47774D87C8C}" type="slidenum">
              <a:t>9</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075E6B0-50DC-4E0A-A311-7C7395DD0715}" type="slidenum">
              <a:t>10</a:t>
            </a:fld>
            <a:endParaRPr lang="tr-T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lide Image Placeholder 1"/>
          <p:cNvSpPr>
            <a:spLocks noGrp="1" noRot="1" noChangeAspect="1"/>
          </p:cNvSpPr>
          <p:nvPr>
            <p:ph type="sldImg"/>
          </p:nvPr>
        </p:nvSpPr>
        <p:spPr>
          <a:xfrm>
            <a:off x="1106488" y="812800"/>
            <a:ext cx="5345112" cy="4008438"/>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lstStyle/>
          <a:p>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260472" y="1236661"/>
            <a:ext cx="7559673" cy="2632072"/>
          </a:xfrm>
        </p:spPr>
        <p:txBody>
          <a:bodyPr anchor="b"/>
          <a:lstStyle>
            <a:lvl1pPr>
              <a:defRPr lang="en-US" sz="6000"/>
            </a:lvl1pPr>
          </a:lstStyle>
          <a:p>
            <a:pPr lvl="0"/>
            <a:r>
              <a:rPr lang="en-US"/>
              <a:t>Click to edit Master title style</a:t>
            </a:r>
            <a:endParaRPr lang="tr-TR"/>
          </a:p>
        </p:txBody>
      </p:sp>
      <p:sp>
        <p:nvSpPr>
          <p:cNvPr id="3" name="Subtitle 2"/>
          <p:cNvSpPr txBox="1">
            <a:spLocks noGrp="1"/>
          </p:cNvSpPr>
          <p:nvPr>
            <p:ph type="subTitle" idx="1"/>
          </p:nvPr>
        </p:nvSpPr>
        <p:spPr>
          <a:xfrm>
            <a:off x="1260472" y="3970333"/>
            <a:ext cx="7559673" cy="1825627"/>
          </a:xfrm>
        </p:spPr>
        <p:txBody>
          <a:bodyPr anchorCtr="1"/>
          <a:lstStyle>
            <a:lvl1pPr algn="ctr">
              <a:defRPr sz="2400"/>
            </a:lvl1pPr>
          </a:lstStyle>
          <a:p>
            <a:pPr lvl="0"/>
            <a:r>
              <a:rPr lang="en-US"/>
              <a:t>Click to edit Master subtitle style</a:t>
            </a:r>
            <a:endParaRPr lang="tr-TR"/>
          </a:p>
        </p:txBody>
      </p:sp>
      <p:sp>
        <p:nvSpPr>
          <p:cNvPr id="4" name="Date Placeholder 3"/>
          <p:cNvSpPr txBox="1">
            <a:spLocks noGrp="1"/>
          </p:cNvSpPr>
          <p:nvPr>
            <p:ph type="dt" sz="half" idx="7"/>
          </p:nvPr>
        </p:nvSpPr>
        <p:spPr/>
        <p:txBody>
          <a:bodyPr/>
          <a:lstStyle>
            <a:lvl1pPr>
              <a:defRPr/>
            </a:lvl1pPr>
          </a:lstStyle>
          <a:p>
            <a:pPr lvl="0"/>
            <a:endParaRPr lang="tr-TR"/>
          </a:p>
        </p:txBody>
      </p:sp>
      <p:sp>
        <p:nvSpPr>
          <p:cNvPr id="5" name="Footer Placeholder 4"/>
          <p:cNvSpPr txBox="1">
            <a:spLocks noGrp="1"/>
          </p:cNvSpPr>
          <p:nvPr>
            <p:ph type="ftr" sz="quarter" idx="9"/>
          </p:nvPr>
        </p:nvSpPr>
        <p:spPr/>
        <p:txBody>
          <a:bodyPr/>
          <a:lstStyle>
            <a:lvl1pPr>
              <a:defRPr/>
            </a:lvl1pPr>
          </a:lstStyle>
          <a:p>
            <a:pPr lvl="0"/>
            <a:endParaRPr lang="tr-TR"/>
          </a:p>
        </p:txBody>
      </p:sp>
      <p:sp>
        <p:nvSpPr>
          <p:cNvPr id="6" name="Slide Number Placeholder 5"/>
          <p:cNvSpPr txBox="1">
            <a:spLocks noGrp="1"/>
          </p:cNvSpPr>
          <p:nvPr>
            <p:ph type="sldNum" sz="quarter" idx="8"/>
          </p:nvPr>
        </p:nvSpPr>
        <p:spPr/>
        <p:txBody>
          <a:bodyPr/>
          <a:lstStyle>
            <a:lvl1pPr>
              <a:defRPr/>
            </a:lvl1pPr>
          </a:lstStyle>
          <a:p>
            <a:pPr lvl="0"/>
            <a:fld id="{D2C0D422-61CC-46B4-A903-AE2DFFDF8297}" type="slidenum">
              <a:t>‹#›</a:t>
            </a:fld>
            <a:endParaRPr lang="tr-TR"/>
          </a:p>
        </p:txBody>
      </p:sp>
    </p:spTree>
    <p:extLst>
      <p:ext uri="{BB962C8B-B14F-4D97-AF65-F5344CB8AC3E}">
        <p14:creationId xmlns:p14="http://schemas.microsoft.com/office/powerpoint/2010/main" val="2655006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tr-T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txBox="1">
            <a:spLocks noGrp="1"/>
          </p:cNvSpPr>
          <p:nvPr>
            <p:ph type="dt" sz="half" idx="7"/>
          </p:nvPr>
        </p:nvSpPr>
        <p:spPr/>
        <p:txBody>
          <a:bodyPr/>
          <a:lstStyle>
            <a:lvl1pPr>
              <a:defRPr/>
            </a:lvl1pPr>
          </a:lstStyle>
          <a:p>
            <a:pPr lvl="0"/>
            <a:endParaRPr lang="tr-TR"/>
          </a:p>
        </p:txBody>
      </p:sp>
      <p:sp>
        <p:nvSpPr>
          <p:cNvPr id="5" name="Footer Placeholder 4"/>
          <p:cNvSpPr txBox="1">
            <a:spLocks noGrp="1"/>
          </p:cNvSpPr>
          <p:nvPr>
            <p:ph type="ftr" sz="quarter" idx="9"/>
          </p:nvPr>
        </p:nvSpPr>
        <p:spPr/>
        <p:txBody>
          <a:bodyPr/>
          <a:lstStyle>
            <a:lvl1pPr>
              <a:defRPr/>
            </a:lvl1pPr>
          </a:lstStyle>
          <a:p>
            <a:pPr lvl="0"/>
            <a:endParaRPr lang="tr-TR"/>
          </a:p>
        </p:txBody>
      </p:sp>
      <p:sp>
        <p:nvSpPr>
          <p:cNvPr id="6" name="Slide Number Placeholder 5"/>
          <p:cNvSpPr txBox="1">
            <a:spLocks noGrp="1"/>
          </p:cNvSpPr>
          <p:nvPr>
            <p:ph type="sldNum" sz="quarter" idx="8"/>
          </p:nvPr>
        </p:nvSpPr>
        <p:spPr/>
        <p:txBody>
          <a:bodyPr/>
          <a:lstStyle>
            <a:lvl1pPr>
              <a:defRPr/>
            </a:lvl1pPr>
          </a:lstStyle>
          <a:p>
            <a:pPr lvl="0"/>
            <a:fld id="{ECD711CE-4CFE-4DA4-BD78-26FF5EC24E02}" type="slidenum">
              <a:t>‹#›</a:t>
            </a:fld>
            <a:endParaRPr lang="tr-TR"/>
          </a:p>
        </p:txBody>
      </p:sp>
    </p:spTree>
    <p:extLst>
      <p:ext uri="{BB962C8B-B14F-4D97-AF65-F5344CB8AC3E}">
        <p14:creationId xmlns:p14="http://schemas.microsoft.com/office/powerpoint/2010/main" val="1898245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308854" y="301623"/>
            <a:ext cx="2266953" cy="6456358"/>
          </a:xfrm>
        </p:spPr>
        <p:txBody>
          <a:bodyPr vert="eaVert"/>
          <a:lstStyle>
            <a:lvl1pPr>
              <a:defRPr lang="en-US"/>
            </a:lvl1pPr>
          </a:lstStyle>
          <a:p>
            <a:pPr lvl="0"/>
            <a:r>
              <a:rPr lang="en-US"/>
              <a:t>Click to edit Master title style</a:t>
            </a:r>
            <a:endParaRPr lang="tr-TR"/>
          </a:p>
        </p:txBody>
      </p:sp>
      <p:sp>
        <p:nvSpPr>
          <p:cNvPr id="3" name="Vertical Text Placeholder 2"/>
          <p:cNvSpPr txBox="1">
            <a:spLocks noGrp="1"/>
          </p:cNvSpPr>
          <p:nvPr>
            <p:ph type="body" orient="vert" idx="1"/>
          </p:nvPr>
        </p:nvSpPr>
        <p:spPr>
          <a:xfrm>
            <a:off x="503240" y="301623"/>
            <a:ext cx="6653210" cy="6456358"/>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txBox="1">
            <a:spLocks noGrp="1"/>
          </p:cNvSpPr>
          <p:nvPr>
            <p:ph type="dt" sz="half" idx="7"/>
          </p:nvPr>
        </p:nvSpPr>
        <p:spPr/>
        <p:txBody>
          <a:bodyPr/>
          <a:lstStyle>
            <a:lvl1pPr>
              <a:defRPr/>
            </a:lvl1pPr>
          </a:lstStyle>
          <a:p>
            <a:pPr lvl="0"/>
            <a:endParaRPr lang="tr-TR"/>
          </a:p>
        </p:txBody>
      </p:sp>
      <p:sp>
        <p:nvSpPr>
          <p:cNvPr id="5" name="Footer Placeholder 4"/>
          <p:cNvSpPr txBox="1">
            <a:spLocks noGrp="1"/>
          </p:cNvSpPr>
          <p:nvPr>
            <p:ph type="ftr" sz="quarter" idx="9"/>
          </p:nvPr>
        </p:nvSpPr>
        <p:spPr/>
        <p:txBody>
          <a:bodyPr/>
          <a:lstStyle>
            <a:lvl1pPr>
              <a:defRPr/>
            </a:lvl1pPr>
          </a:lstStyle>
          <a:p>
            <a:pPr lvl="0"/>
            <a:endParaRPr lang="tr-TR"/>
          </a:p>
        </p:txBody>
      </p:sp>
      <p:sp>
        <p:nvSpPr>
          <p:cNvPr id="6" name="Slide Number Placeholder 5"/>
          <p:cNvSpPr txBox="1">
            <a:spLocks noGrp="1"/>
          </p:cNvSpPr>
          <p:nvPr>
            <p:ph type="sldNum" sz="quarter" idx="8"/>
          </p:nvPr>
        </p:nvSpPr>
        <p:spPr/>
        <p:txBody>
          <a:bodyPr/>
          <a:lstStyle>
            <a:lvl1pPr>
              <a:defRPr/>
            </a:lvl1pPr>
          </a:lstStyle>
          <a:p>
            <a:pPr lvl="0"/>
            <a:fld id="{B5695EEF-23E6-4F5B-9608-6B04FD85364E}" type="slidenum">
              <a:t>‹#›</a:t>
            </a:fld>
            <a:endParaRPr lang="tr-TR"/>
          </a:p>
        </p:txBody>
      </p:sp>
    </p:spTree>
    <p:extLst>
      <p:ext uri="{BB962C8B-B14F-4D97-AF65-F5344CB8AC3E}">
        <p14:creationId xmlns:p14="http://schemas.microsoft.com/office/powerpoint/2010/main" val="38248533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260472" y="1236661"/>
            <a:ext cx="7559673" cy="2632072"/>
          </a:xfrm>
        </p:spPr>
        <p:txBody>
          <a:bodyPr anchor="b"/>
          <a:lstStyle>
            <a:lvl1pPr>
              <a:defRPr lang="en-US" sz="6000"/>
            </a:lvl1pPr>
          </a:lstStyle>
          <a:p>
            <a:pPr lvl="0"/>
            <a:r>
              <a:rPr lang="en-US"/>
              <a:t>Click to edit Master title style</a:t>
            </a:r>
            <a:endParaRPr lang="tr-TR"/>
          </a:p>
        </p:txBody>
      </p:sp>
      <p:sp>
        <p:nvSpPr>
          <p:cNvPr id="3" name="Subtitle 2"/>
          <p:cNvSpPr txBox="1">
            <a:spLocks noGrp="1"/>
          </p:cNvSpPr>
          <p:nvPr>
            <p:ph type="subTitle" idx="1"/>
          </p:nvPr>
        </p:nvSpPr>
        <p:spPr>
          <a:xfrm>
            <a:off x="1260472" y="3970333"/>
            <a:ext cx="7559673" cy="1825627"/>
          </a:xfrm>
        </p:spPr>
        <p:txBody>
          <a:bodyPr anchorCtr="1"/>
          <a:lstStyle>
            <a:lvl1pPr algn="ctr">
              <a:defRPr sz="2400"/>
            </a:lvl1pPr>
          </a:lstStyle>
          <a:p>
            <a:pPr lvl="0"/>
            <a:r>
              <a:rPr lang="en-US"/>
              <a:t>Click to edit Master subtitle style</a:t>
            </a:r>
            <a:endParaRPr lang="tr-TR"/>
          </a:p>
        </p:txBody>
      </p:sp>
      <p:sp>
        <p:nvSpPr>
          <p:cNvPr id="4" name="Date Placeholder 3"/>
          <p:cNvSpPr txBox="1">
            <a:spLocks noGrp="1"/>
          </p:cNvSpPr>
          <p:nvPr>
            <p:ph type="dt" sz="half" idx="7"/>
          </p:nvPr>
        </p:nvSpPr>
        <p:spPr/>
        <p:txBody>
          <a:bodyPr/>
          <a:lstStyle>
            <a:lvl1pPr>
              <a:defRPr/>
            </a:lvl1pPr>
          </a:lstStyle>
          <a:p>
            <a:pPr lvl="0"/>
            <a:endParaRPr lang="tr-TR"/>
          </a:p>
        </p:txBody>
      </p:sp>
      <p:sp>
        <p:nvSpPr>
          <p:cNvPr id="5" name="Footer Placeholder 4"/>
          <p:cNvSpPr txBox="1">
            <a:spLocks noGrp="1"/>
          </p:cNvSpPr>
          <p:nvPr>
            <p:ph type="ftr" sz="quarter" idx="9"/>
          </p:nvPr>
        </p:nvSpPr>
        <p:spPr/>
        <p:txBody>
          <a:bodyPr/>
          <a:lstStyle>
            <a:lvl1pPr>
              <a:defRPr/>
            </a:lvl1pPr>
          </a:lstStyle>
          <a:p>
            <a:pPr lvl="0"/>
            <a:endParaRPr lang="tr-TR"/>
          </a:p>
        </p:txBody>
      </p:sp>
      <p:sp>
        <p:nvSpPr>
          <p:cNvPr id="6" name="Slide Number Placeholder 5"/>
          <p:cNvSpPr txBox="1">
            <a:spLocks noGrp="1"/>
          </p:cNvSpPr>
          <p:nvPr>
            <p:ph type="sldNum" sz="quarter" idx="8"/>
          </p:nvPr>
        </p:nvSpPr>
        <p:spPr/>
        <p:txBody>
          <a:bodyPr/>
          <a:lstStyle>
            <a:lvl1pPr>
              <a:defRPr/>
            </a:lvl1pPr>
          </a:lstStyle>
          <a:p>
            <a:pPr lvl="0"/>
            <a:fld id="{3EEF3F4A-F2AC-4308-89CD-3AB0CD1B7A24}" type="slidenum">
              <a:t>‹#›</a:t>
            </a:fld>
            <a:endParaRPr lang="tr-TR"/>
          </a:p>
        </p:txBody>
      </p:sp>
    </p:spTree>
    <p:extLst>
      <p:ext uri="{BB962C8B-B14F-4D97-AF65-F5344CB8AC3E}">
        <p14:creationId xmlns:p14="http://schemas.microsoft.com/office/powerpoint/2010/main" val="3482591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tr-T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txBox="1">
            <a:spLocks noGrp="1"/>
          </p:cNvSpPr>
          <p:nvPr>
            <p:ph type="dt" sz="half" idx="7"/>
          </p:nvPr>
        </p:nvSpPr>
        <p:spPr/>
        <p:txBody>
          <a:bodyPr/>
          <a:lstStyle>
            <a:lvl1pPr>
              <a:defRPr/>
            </a:lvl1pPr>
          </a:lstStyle>
          <a:p>
            <a:pPr lvl="0"/>
            <a:endParaRPr lang="tr-TR"/>
          </a:p>
        </p:txBody>
      </p:sp>
      <p:sp>
        <p:nvSpPr>
          <p:cNvPr id="5" name="Footer Placeholder 4"/>
          <p:cNvSpPr txBox="1">
            <a:spLocks noGrp="1"/>
          </p:cNvSpPr>
          <p:nvPr>
            <p:ph type="ftr" sz="quarter" idx="9"/>
          </p:nvPr>
        </p:nvSpPr>
        <p:spPr/>
        <p:txBody>
          <a:bodyPr/>
          <a:lstStyle>
            <a:lvl1pPr>
              <a:defRPr/>
            </a:lvl1pPr>
          </a:lstStyle>
          <a:p>
            <a:pPr lvl="0"/>
            <a:endParaRPr lang="tr-TR"/>
          </a:p>
        </p:txBody>
      </p:sp>
      <p:sp>
        <p:nvSpPr>
          <p:cNvPr id="6" name="Slide Number Placeholder 5"/>
          <p:cNvSpPr txBox="1">
            <a:spLocks noGrp="1"/>
          </p:cNvSpPr>
          <p:nvPr>
            <p:ph type="sldNum" sz="quarter" idx="8"/>
          </p:nvPr>
        </p:nvSpPr>
        <p:spPr/>
        <p:txBody>
          <a:bodyPr/>
          <a:lstStyle>
            <a:lvl1pPr>
              <a:defRPr/>
            </a:lvl1pPr>
          </a:lstStyle>
          <a:p>
            <a:pPr lvl="0"/>
            <a:fld id="{B28711E7-B9C6-4778-8071-7A6B436DCBA7}" type="slidenum">
              <a:t>‹#›</a:t>
            </a:fld>
            <a:endParaRPr lang="tr-TR"/>
          </a:p>
        </p:txBody>
      </p:sp>
    </p:spTree>
    <p:extLst>
      <p:ext uri="{BB962C8B-B14F-4D97-AF65-F5344CB8AC3E}">
        <p14:creationId xmlns:p14="http://schemas.microsoft.com/office/powerpoint/2010/main" val="7339632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687391" y="1884358"/>
            <a:ext cx="8694736" cy="3144841"/>
          </a:xfrm>
        </p:spPr>
        <p:txBody>
          <a:bodyPr anchor="b"/>
          <a:lstStyle>
            <a:lvl1pPr>
              <a:defRPr lang="en-US" sz="6000"/>
            </a:lvl1pPr>
          </a:lstStyle>
          <a:p>
            <a:pPr lvl="0"/>
            <a:r>
              <a:rPr lang="en-US"/>
              <a:t>Click to edit Master title style</a:t>
            </a:r>
            <a:endParaRPr lang="tr-TR"/>
          </a:p>
        </p:txBody>
      </p:sp>
      <p:sp>
        <p:nvSpPr>
          <p:cNvPr id="3" name="Text Placeholder 2"/>
          <p:cNvSpPr txBox="1">
            <a:spLocks noGrp="1"/>
          </p:cNvSpPr>
          <p:nvPr>
            <p:ph type="body" idx="1"/>
          </p:nvPr>
        </p:nvSpPr>
        <p:spPr>
          <a:xfrm>
            <a:off x="687391" y="5059366"/>
            <a:ext cx="8694736" cy="1652585"/>
          </a:xfrm>
        </p:spPr>
        <p:txBody>
          <a:bodyPr/>
          <a:lstStyle>
            <a:lvl1pPr>
              <a:defRPr sz="2400">
                <a:solidFill>
                  <a:srgbClr val="898989"/>
                </a:solidFill>
              </a:defRPr>
            </a:lvl1pPr>
          </a:lstStyle>
          <a:p>
            <a:pPr lvl="0"/>
            <a:r>
              <a:rPr lang="en-US"/>
              <a:t>Edit Master text styles</a:t>
            </a:r>
          </a:p>
        </p:txBody>
      </p:sp>
      <p:sp>
        <p:nvSpPr>
          <p:cNvPr id="4" name="Date Placeholder 3"/>
          <p:cNvSpPr txBox="1">
            <a:spLocks noGrp="1"/>
          </p:cNvSpPr>
          <p:nvPr>
            <p:ph type="dt" sz="half" idx="7"/>
          </p:nvPr>
        </p:nvSpPr>
        <p:spPr/>
        <p:txBody>
          <a:bodyPr/>
          <a:lstStyle>
            <a:lvl1pPr>
              <a:defRPr/>
            </a:lvl1pPr>
          </a:lstStyle>
          <a:p>
            <a:pPr lvl="0"/>
            <a:endParaRPr lang="tr-TR"/>
          </a:p>
        </p:txBody>
      </p:sp>
      <p:sp>
        <p:nvSpPr>
          <p:cNvPr id="5" name="Footer Placeholder 4"/>
          <p:cNvSpPr txBox="1">
            <a:spLocks noGrp="1"/>
          </p:cNvSpPr>
          <p:nvPr>
            <p:ph type="ftr" sz="quarter" idx="9"/>
          </p:nvPr>
        </p:nvSpPr>
        <p:spPr/>
        <p:txBody>
          <a:bodyPr/>
          <a:lstStyle>
            <a:lvl1pPr>
              <a:defRPr/>
            </a:lvl1pPr>
          </a:lstStyle>
          <a:p>
            <a:pPr lvl="0"/>
            <a:endParaRPr lang="tr-TR"/>
          </a:p>
        </p:txBody>
      </p:sp>
      <p:sp>
        <p:nvSpPr>
          <p:cNvPr id="6" name="Slide Number Placeholder 5"/>
          <p:cNvSpPr txBox="1">
            <a:spLocks noGrp="1"/>
          </p:cNvSpPr>
          <p:nvPr>
            <p:ph type="sldNum" sz="quarter" idx="8"/>
          </p:nvPr>
        </p:nvSpPr>
        <p:spPr/>
        <p:txBody>
          <a:bodyPr/>
          <a:lstStyle>
            <a:lvl1pPr>
              <a:defRPr/>
            </a:lvl1pPr>
          </a:lstStyle>
          <a:p>
            <a:pPr lvl="0"/>
            <a:fld id="{5D66EC59-44D7-4DA7-9F2A-8DAB5F8B0C8C}" type="slidenum">
              <a:t>‹#›</a:t>
            </a:fld>
            <a:endParaRPr lang="tr-TR"/>
          </a:p>
        </p:txBody>
      </p:sp>
    </p:spTree>
    <p:extLst>
      <p:ext uri="{BB962C8B-B14F-4D97-AF65-F5344CB8AC3E}">
        <p14:creationId xmlns:p14="http://schemas.microsoft.com/office/powerpoint/2010/main" val="20111064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tr-TR"/>
          </a:p>
        </p:txBody>
      </p:sp>
      <p:sp>
        <p:nvSpPr>
          <p:cNvPr id="3" name="Content Placeholder 2"/>
          <p:cNvSpPr txBox="1">
            <a:spLocks noGrp="1"/>
          </p:cNvSpPr>
          <p:nvPr>
            <p:ph idx="1"/>
          </p:nvPr>
        </p:nvSpPr>
        <p:spPr>
          <a:xfrm>
            <a:off x="720720" y="1979611"/>
            <a:ext cx="4351336" cy="414020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txBox="1">
            <a:spLocks noGrp="1"/>
          </p:cNvSpPr>
          <p:nvPr>
            <p:ph idx="2"/>
          </p:nvPr>
        </p:nvSpPr>
        <p:spPr>
          <a:xfrm>
            <a:off x="5224460" y="1979611"/>
            <a:ext cx="4351336" cy="414020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txBox="1">
            <a:spLocks noGrp="1"/>
          </p:cNvSpPr>
          <p:nvPr>
            <p:ph type="dt" sz="half" idx="7"/>
          </p:nvPr>
        </p:nvSpPr>
        <p:spPr/>
        <p:txBody>
          <a:bodyPr/>
          <a:lstStyle>
            <a:lvl1pPr>
              <a:defRPr/>
            </a:lvl1pPr>
          </a:lstStyle>
          <a:p>
            <a:pPr lvl="0"/>
            <a:endParaRPr lang="tr-TR"/>
          </a:p>
        </p:txBody>
      </p:sp>
      <p:sp>
        <p:nvSpPr>
          <p:cNvPr id="6" name="Footer Placeholder 5"/>
          <p:cNvSpPr txBox="1">
            <a:spLocks noGrp="1"/>
          </p:cNvSpPr>
          <p:nvPr>
            <p:ph type="ftr" sz="quarter" idx="9"/>
          </p:nvPr>
        </p:nvSpPr>
        <p:spPr/>
        <p:txBody>
          <a:bodyPr/>
          <a:lstStyle>
            <a:lvl1pPr>
              <a:defRPr/>
            </a:lvl1pPr>
          </a:lstStyle>
          <a:p>
            <a:pPr lvl="0"/>
            <a:endParaRPr lang="tr-TR"/>
          </a:p>
        </p:txBody>
      </p:sp>
      <p:sp>
        <p:nvSpPr>
          <p:cNvPr id="7" name="Slide Number Placeholder 6"/>
          <p:cNvSpPr txBox="1">
            <a:spLocks noGrp="1"/>
          </p:cNvSpPr>
          <p:nvPr>
            <p:ph type="sldNum" sz="quarter" idx="8"/>
          </p:nvPr>
        </p:nvSpPr>
        <p:spPr/>
        <p:txBody>
          <a:bodyPr/>
          <a:lstStyle>
            <a:lvl1pPr>
              <a:defRPr/>
            </a:lvl1pPr>
          </a:lstStyle>
          <a:p>
            <a:pPr lvl="0"/>
            <a:fld id="{FC2B1A7D-1A85-4323-B34F-7B561CC0DDCC}" type="slidenum">
              <a:t>‹#›</a:t>
            </a:fld>
            <a:endParaRPr lang="tr-TR"/>
          </a:p>
        </p:txBody>
      </p:sp>
    </p:spTree>
    <p:extLst>
      <p:ext uri="{BB962C8B-B14F-4D97-AF65-F5344CB8AC3E}">
        <p14:creationId xmlns:p14="http://schemas.microsoft.com/office/powerpoint/2010/main" val="3240994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693736" y="403222"/>
            <a:ext cx="8694736" cy="1460497"/>
          </a:xfrm>
        </p:spPr>
        <p:txBody>
          <a:bodyPr/>
          <a:lstStyle>
            <a:lvl1pPr>
              <a:defRPr lang="en-US"/>
            </a:lvl1pPr>
          </a:lstStyle>
          <a:p>
            <a:pPr lvl="0"/>
            <a:r>
              <a:rPr lang="en-US"/>
              <a:t>Click to edit Master title style</a:t>
            </a:r>
            <a:endParaRPr lang="tr-TR"/>
          </a:p>
        </p:txBody>
      </p:sp>
      <p:sp>
        <p:nvSpPr>
          <p:cNvPr id="3" name="Text Placeholder 2"/>
          <p:cNvSpPr txBox="1">
            <a:spLocks noGrp="1"/>
          </p:cNvSpPr>
          <p:nvPr>
            <p:ph type="body" idx="1"/>
          </p:nvPr>
        </p:nvSpPr>
        <p:spPr>
          <a:xfrm>
            <a:off x="693736" y="1852610"/>
            <a:ext cx="4265611" cy="908054"/>
          </a:xfrm>
        </p:spPr>
        <p:txBody>
          <a:bodyPr anchor="b"/>
          <a:lstStyle>
            <a:lvl1pPr>
              <a:defRPr sz="2400" b="1"/>
            </a:lvl1pPr>
          </a:lstStyle>
          <a:p>
            <a:pPr lvl="0"/>
            <a:r>
              <a:rPr lang="en-US"/>
              <a:t>Edit Master text styles</a:t>
            </a:r>
          </a:p>
        </p:txBody>
      </p:sp>
      <p:sp>
        <p:nvSpPr>
          <p:cNvPr id="4" name="Content Placeholder 3"/>
          <p:cNvSpPr txBox="1">
            <a:spLocks noGrp="1"/>
          </p:cNvSpPr>
          <p:nvPr>
            <p:ph idx="2"/>
          </p:nvPr>
        </p:nvSpPr>
        <p:spPr>
          <a:xfrm>
            <a:off x="693736" y="2760665"/>
            <a:ext cx="4265611" cy="4062414"/>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txBox="1">
            <a:spLocks noGrp="1"/>
          </p:cNvSpPr>
          <p:nvPr>
            <p:ph type="body" idx="3"/>
          </p:nvPr>
        </p:nvSpPr>
        <p:spPr>
          <a:xfrm>
            <a:off x="5103815" y="1852610"/>
            <a:ext cx="4284658" cy="908054"/>
          </a:xfrm>
        </p:spPr>
        <p:txBody>
          <a:bodyPr anchor="b"/>
          <a:lstStyle>
            <a:lvl1pPr>
              <a:defRPr sz="2400" b="1"/>
            </a:lvl1pPr>
          </a:lstStyle>
          <a:p>
            <a:pPr lvl="0"/>
            <a:r>
              <a:rPr lang="en-US"/>
              <a:t>Edit Master text styles</a:t>
            </a:r>
          </a:p>
        </p:txBody>
      </p:sp>
      <p:sp>
        <p:nvSpPr>
          <p:cNvPr id="6" name="Content Placeholder 5"/>
          <p:cNvSpPr txBox="1">
            <a:spLocks noGrp="1"/>
          </p:cNvSpPr>
          <p:nvPr>
            <p:ph idx="4"/>
          </p:nvPr>
        </p:nvSpPr>
        <p:spPr>
          <a:xfrm>
            <a:off x="5103815" y="2760665"/>
            <a:ext cx="4284658" cy="4062414"/>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txBox="1">
            <a:spLocks noGrp="1"/>
          </p:cNvSpPr>
          <p:nvPr>
            <p:ph type="dt" sz="half" idx="7"/>
          </p:nvPr>
        </p:nvSpPr>
        <p:spPr/>
        <p:txBody>
          <a:bodyPr/>
          <a:lstStyle>
            <a:lvl1pPr>
              <a:defRPr/>
            </a:lvl1pPr>
          </a:lstStyle>
          <a:p>
            <a:pPr lvl="0"/>
            <a:endParaRPr lang="tr-TR"/>
          </a:p>
        </p:txBody>
      </p:sp>
      <p:sp>
        <p:nvSpPr>
          <p:cNvPr id="8" name="Footer Placeholder 7"/>
          <p:cNvSpPr txBox="1">
            <a:spLocks noGrp="1"/>
          </p:cNvSpPr>
          <p:nvPr>
            <p:ph type="ftr" sz="quarter" idx="9"/>
          </p:nvPr>
        </p:nvSpPr>
        <p:spPr/>
        <p:txBody>
          <a:bodyPr/>
          <a:lstStyle>
            <a:lvl1pPr>
              <a:defRPr/>
            </a:lvl1pPr>
          </a:lstStyle>
          <a:p>
            <a:pPr lvl="0"/>
            <a:endParaRPr lang="tr-TR"/>
          </a:p>
        </p:txBody>
      </p:sp>
      <p:sp>
        <p:nvSpPr>
          <p:cNvPr id="9" name="Slide Number Placeholder 8"/>
          <p:cNvSpPr txBox="1">
            <a:spLocks noGrp="1"/>
          </p:cNvSpPr>
          <p:nvPr>
            <p:ph type="sldNum" sz="quarter" idx="8"/>
          </p:nvPr>
        </p:nvSpPr>
        <p:spPr/>
        <p:txBody>
          <a:bodyPr/>
          <a:lstStyle>
            <a:lvl1pPr>
              <a:defRPr/>
            </a:lvl1pPr>
          </a:lstStyle>
          <a:p>
            <a:pPr lvl="0"/>
            <a:fld id="{3319B808-8C24-4920-A66F-7983EE079E56}" type="slidenum">
              <a:t>‹#›</a:t>
            </a:fld>
            <a:endParaRPr lang="tr-TR"/>
          </a:p>
        </p:txBody>
      </p:sp>
    </p:spTree>
    <p:extLst>
      <p:ext uri="{BB962C8B-B14F-4D97-AF65-F5344CB8AC3E}">
        <p14:creationId xmlns:p14="http://schemas.microsoft.com/office/powerpoint/2010/main" val="9582800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tr-TR"/>
          </a:p>
        </p:txBody>
      </p:sp>
      <p:sp>
        <p:nvSpPr>
          <p:cNvPr id="3" name="Date Placeholder 2"/>
          <p:cNvSpPr txBox="1">
            <a:spLocks noGrp="1"/>
          </p:cNvSpPr>
          <p:nvPr>
            <p:ph type="dt" sz="half" idx="7"/>
          </p:nvPr>
        </p:nvSpPr>
        <p:spPr/>
        <p:txBody>
          <a:bodyPr/>
          <a:lstStyle>
            <a:lvl1pPr>
              <a:defRPr/>
            </a:lvl1pPr>
          </a:lstStyle>
          <a:p>
            <a:pPr lvl="0"/>
            <a:endParaRPr lang="tr-TR"/>
          </a:p>
        </p:txBody>
      </p:sp>
      <p:sp>
        <p:nvSpPr>
          <p:cNvPr id="4" name="Footer Placeholder 3"/>
          <p:cNvSpPr txBox="1">
            <a:spLocks noGrp="1"/>
          </p:cNvSpPr>
          <p:nvPr>
            <p:ph type="ftr" sz="quarter" idx="9"/>
          </p:nvPr>
        </p:nvSpPr>
        <p:spPr/>
        <p:txBody>
          <a:bodyPr/>
          <a:lstStyle>
            <a:lvl1pPr>
              <a:defRPr/>
            </a:lvl1pPr>
          </a:lstStyle>
          <a:p>
            <a:pPr lvl="0"/>
            <a:endParaRPr lang="tr-TR"/>
          </a:p>
        </p:txBody>
      </p:sp>
      <p:sp>
        <p:nvSpPr>
          <p:cNvPr id="5" name="Slide Number Placeholder 4"/>
          <p:cNvSpPr txBox="1">
            <a:spLocks noGrp="1"/>
          </p:cNvSpPr>
          <p:nvPr>
            <p:ph type="sldNum" sz="quarter" idx="8"/>
          </p:nvPr>
        </p:nvSpPr>
        <p:spPr/>
        <p:txBody>
          <a:bodyPr/>
          <a:lstStyle>
            <a:lvl1pPr>
              <a:defRPr/>
            </a:lvl1pPr>
          </a:lstStyle>
          <a:p>
            <a:pPr lvl="0"/>
            <a:fld id="{D1622E31-C706-48BC-AD94-097DDC602F70}" type="slidenum">
              <a:t>‹#›</a:t>
            </a:fld>
            <a:endParaRPr lang="tr-TR"/>
          </a:p>
        </p:txBody>
      </p:sp>
    </p:spTree>
    <p:extLst>
      <p:ext uri="{BB962C8B-B14F-4D97-AF65-F5344CB8AC3E}">
        <p14:creationId xmlns:p14="http://schemas.microsoft.com/office/powerpoint/2010/main" val="3326117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endParaRPr lang="tr-TR"/>
          </a:p>
        </p:txBody>
      </p:sp>
      <p:sp>
        <p:nvSpPr>
          <p:cNvPr id="3" name="Footer Placeholder 2"/>
          <p:cNvSpPr txBox="1">
            <a:spLocks noGrp="1"/>
          </p:cNvSpPr>
          <p:nvPr>
            <p:ph type="ftr" sz="quarter" idx="9"/>
          </p:nvPr>
        </p:nvSpPr>
        <p:spPr/>
        <p:txBody>
          <a:bodyPr/>
          <a:lstStyle>
            <a:lvl1pPr>
              <a:defRPr/>
            </a:lvl1pPr>
          </a:lstStyle>
          <a:p>
            <a:pPr lvl="0"/>
            <a:endParaRPr lang="tr-TR"/>
          </a:p>
        </p:txBody>
      </p:sp>
      <p:sp>
        <p:nvSpPr>
          <p:cNvPr id="4" name="Slide Number Placeholder 3"/>
          <p:cNvSpPr txBox="1">
            <a:spLocks noGrp="1"/>
          </p:cNvSpPr>
          <p:nvPr>
            <p:ph type="sldNum" sz="quarter" idx="8"/>
          </p:nvPr>
        </p:nvSpPr>
        <p:spPr/>
        <p:txBody>
          <a:bodyPr/>
          <a:lstStyle>
            <a:lvl1pPr>
              <a:defRPr/>
            </a:lvl1pPr>
          </a:lstStyle>
          <a:p>
            <a:pPr lvl="0"/>
            <a:fld id="{56A44E49-84D3-44B4-AA13-D7FDDA98293B}" type="slidenum">
              <a:t>‹#›</a:t>
            </a:fld>
            <a:endParaRPr lang="tr-TR"/>
          </a:p>
        </p:txBody>
      </p:sp>
    </p:spTree>
    <p:extLst>
      <p:ext uri="{BB962C8B-B14F-4D97-AF65-F5344CB8AC3E}">
        <p14:creationId xmlns:p14="http://schemas.microsoft.com/office/powerpoint/2010/main" val="3457590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93736" y="503240"/>
            <a:ext cx="3251204" cy="1765304"/>
          </a:xfrm>
        </p:spPr>
        <p:txBody>
          <a:bodyPr anchor="b"/>
          <a:lstStyle>
            <a:lvl1pPr>
              <a:defRPr lang="en-US" sz="3200"/>
            </a:lvl1pPr>
          </a:lstStyle>
          <a:p>
            <a:pPr lvl="0"/>
            <a:r>
              <a:rPr lang="en-US"/>
              <a:t>Click to edit Master title style</a:t>
            </a:r>
            <a:endParaRPr lang="tr-TR"/>
          </a:p>
        </p:txBody>
      </p:sp>
      <p:sp>
        <p:nvSpPr>
          <p:cNvPr id="3" name="Content Placeholder 2"/>
          <p:cNvSpPr txBox="1">
            <a:spLocks noGrp="1"/>
          </p:cNvSpPr>
          <p:nvPr>
            <p:ph idx="1"/>
          </p:nvPr>
        </p:nvSpPr>
        <p:spPr>
          <a:xfrm>
            <a:off x="4286249" y="1089022"/>
            <a:ext cx="5102223" cy="5372100"/>
          </a:xfrm>
        </p:spPr>
        <p:txBody>
          <a:bodyPr/>
          <a:lstStyle>
            <a:lvl1pPr>
              <a:defRPr/>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txBox="1">
            <a:spLocks noGrp="1"/>
          </p:cNvSpPr>
          <p:nvPr>
            <p:ph type="body" idx="2"/>
          </p:nvPr>
        </p:nvSpPr>
        <p:spPr>
          <a:xfrm>
            <a:off x="693736" y="2268534"/>
            <a:ext cx="3251204" cy="4200525"/>
          </a:xfrm>
        </p:spPr>
        <p:txBody>
          <a:bodyPr/>
          <a:lstStyle>
            <a:lvl1pPr>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endParaRPr lang="tr-TR"/>
          </a:p>
        </p:txBody>
      </p:sp>
      <p:sp>
        <p:nvSpPr>
          <p:cNvPr id="6" name="Footer Placeholder 5"/>
          <p:cNvSpPr txBox="1">
            <a:spLocks noGrp="1"/>
          </p:cNvSpPr>
          <p:nvPr>
            <p:ph type="ftr" sz="quarter" idx="9"/>
          </p:nvPr>
        </p:nvSpPr>
        <p:spPr/>
        <p:txBody>
          <a:bodyPr/>
          <a:lstStyle>
            <a:lvl1pPr>
              <a:defRPr/>
            </a:lvl1pPr>
          </a:lstStyle>
          <a:p>
            <a:pPr lvl="0"/>
            <a:endParaRPr lang="tr-TR"/>
          </a:p>
        </p:txBody>
      </p:sp>
      <p:sp>
        <p:nvSpPr>
          <p:cNvPr id="7" name="Slide Number Placeholder 6"/>
          <p:cNvSpPr txBox="1">
            <a:spLocks noGrp="1"/>
          </p:cNvSpPr>
          <p:nvPr>
            <p:ph type="sldNum" sz="quarter" idx="8"/>
          </p:nvPr>
        </p:nvSpPr>
        <p:spPr/>
        <p:txBody>
          <a:bodyPr/>
          <a:lstStyle>
            <a:lvl1pPr>
              <a:defRPr/>
            </a:lvl1pPr>
          </a:lstStyle>
          <a:p>
            <a:pPr lvl="0"/>
            <a:fld id="{EA9D602A-73C2-4C0F-8A9F-DCC2548B9393}" type="slidenum">
              <a:t>‹#›</a:t>
            </a:fld>
            <a:endParaRPr lang="tr-TR"/>
          </a:p>
        </p:txBody>
      </p:sp>
    </p:spTree>
    <p:extLst>
      <p:ext uri="{BB962C8B-B14F-4D97-AF65-F5344CB8AC3E}">
        <p14:creationId xmlns:p14="http://schemas.microsoft.com/office/powerpoint/2010/main" val="42387153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tr-T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txBox="1">
            <a:spLocks noGrp="1"/>
          </p:cNvSpPr>
          <p:nvPr>
            <p:ph type="dt" sz="half" idx="7"/>
          </p:nvPr>
        </p:nvSpPr>
        <p:spPr/>
        <p:txBody>
          <a:bodyPr/>
          <a:lstStyle>
            <a:lvl1pPr>
              <a:defRPr/>
            </a:lvl1pPr>
          </a:lstStyle>
          <a:p>
            <a:pPr lvl="0"/>
            <a:endParaRPr lang="tr-TR"/>
          </a:p>
        </p:txBody>
      </p:sp>
      <p:sp>
        <p:nvSpPr>
          <p:cNvPr id="5" name="Footer Placeholder 4"/>
          <p:cNvSpPr txBox="1">
            <a:spLocks noGrp="1"/>
          </p:cNvSpPr>
          <p:nvPr>
            <p:ph type="ftr" sz="quarter" idx="9"/>
          </p:nvPr>
        </p:nvSpPr>
        <p:spPr/>
        <p:txBody>
          <a:bodyPr/>
          <a:lstStyle>
            <a:lvl1pPr>
              <a:defRPr/>
            </a:lvl1pPr>
          </a:lstStyle>
          <a:p>
            <a:pPr lvl="0"/>
            <a:endParaRPr lang="tr-TR"/>
          </a:p>
        </p:txBody>
      </p:sp>
      <p:sp>
        <p:nvSpPr>
          <p:cNvPr id="6" name="Slide Number Placeholder 5"/>
          <p:cNvSpPr txBox="1">
            <a:spLocks noGrp="1"/>
          </p:cNvSpPr>
          <p:nvPr>
            <p:ph type="sldNum" sz="quarter" idx="8"/>
          </p:nvPr>
        </p:nvSpPr>
        <p:spPr/>
        <p:txBody>
          <a:bodyPr/>
          <a:lstStyle>
            <a:lvl1pPr>
              <a:defRPr/>
            </a:lvl1pPr>
          </a:lstStyle>
          <a:p>
            <a:pPr lvl="0"/>
            <a:fld id="{75EC0915-6E5A-45E0-808D-C3380C27D9E0}" type="slidenum">
              <a:t>‹#›</a:t>
            </a:fld>
            <a:endParaRPr lang="tr-TR"/>
          </a:p>
        </p:txBody>
      </p:sp>
    </p:spTree>
    <p:extLst>
      <p:ext uri="{BB962C8B-B14F-4D97-AF65-F5344CB8AC3E}">
        <p14:creationId xmlns:p14="http://schemas.microsoft.com/office/powerpoint/2010/main" val="10893903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93736" y="503240"/>
            <a:ext cx="3251204" cy="1765304"/>
          </a:xfrm>
        </p:spPr>
        <p:txBody>
          <a:bodyPr anchor="b"/>
          <a:lstStyle>
            <a:lvl1pPr>
              <a:defRPr lang="en-US" sz="3200"/>
            </a:lvl1pPr>
          </a:lstStyle>
          <a:p>
            <a:pPr lvl="0"/>
            <a:r>
              <a:rPr lang="en-US"/>
              <a:t>Click to edit Master title style</a:t>
            </a:r>
            <a:endParaRPr lang="tr-TR"/>
          </a:p>
        </p:txBody>
      </p:sp>
      <p:sp>
        <p:nvSpPr>
          <p:cNvPr id="3" name="Picture Placeholder 2"/>
          <p:cNvSpPr txBox="1">
            <a:spLocks noGrp="1"/>
          </p:cNvSpPr>
          <p:nvPr>
            <p:ph type="pic" idx="1"/>
          </p:nvPr>
        </p:nvSpPr>
        <p:spPr>
          <a:xfrm>
            <a:off x="4286249" y="1089022"/>
            <a:ext cx="5102223" cy="5372100"/>
          </a:xfrm>
        </p:spPr>
        <p:txBody>
          <a:bodyPr/>
          <a:lstStyle>
            <a:lvl1pPr>
              <a:defRPr lang="tr-TR"/>
            </a:lvl1pPr>
          </a:lstStyle>
          <a:p>
            <a:pPr lvl="0"/>
            <a:endParaRPr lang="tr-TR"/>
          </a:p>
        </p:txBody>
      </p:sp>
      <p:sp>
        <p:nvSpPr>
          <p:cNvPr id="4" name="Text Placeholder 3"/>
          <p:cNvSpPr txBox="1">
            <a:spLocks noGrp="1"/>
          </p:cNvSpPr>
          <p:nvPr>
            <p:ph type="body" idx="2"/>
          </p:nvPr>
        </p:nvSpPr>
        <p:spPr>
          <a:xfrm>
            <a:off x="693736" y="2268534"/>
            <a:ext cx="3251204" cy="4200525"/>
          </a:xfrm>
        </p:spPr>
        <p:txBody>
          <a:bodyPr/>
          <a:lstStyle>
            <a:lvl1pPr>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endParaRPr lang="tr-TR"/>
          </a:p>
        </p:txBody>
      </p:sp>
      <p:sp>
        <p:nvSpPr>
          <p:cNvPr id="6" name="Footer Placeholder 5"/>
          <p:cNvSpPr txBox="1">
            <a:spLocks noGrp="1"/>
          </p:cNvSpPr>
          <p:nvPr>
            <p:ph type="ftr" sz="quarter" idx="9"/>
          </p:nvPr>
        </p:nvSpPr>
        <p:spPr/>
        <p:txBody>
          <a:bodyPr/>
          <a:lstStyle>
            <a:lvl1pPr>
              <a:defRPr/>
            </a:lvl1pPr>
          </a:lstStyle>
          <a:p>
            <a:pPr lvl="0"/>
            <a:endParaRPr lang="tr-TR"/>
          </a:p>
        </p:txBody>
      </p:sp>
      <p:sp>
        <p:nvSpPr>
          <p:cNvPr id="7" name="Slide Number Placeholder 6"/>
          <p:cNvSpPr txBox="1">
            <a:spLocks noGrp="1"/>
          </p:cNvSpPr>
          <p:nvPr>
            <p:ph type="sldNum" sz="quarter" idx="8"/>
          </p:nvPr>
        </p:nvSpPr>
        <p:spPr/>
        <p:txBody>
          <a:bodyPr/>
          <a:lstStyle>
            <a:lvl1pPr>
              <a:defRPr/>
            </a:lvl1pPr>
          </a:lstStyle>
          <a:p>
            <a:pPr lvl="0"/>
            <a:fld id="{97D76251-736C-4943-A463-60A7A84E52A2}" type="slidenum">
              <a:t>‹#›</a:t>
            </a:fld>
            <a:endParaRPr lang="tr-TR"/>
          </a:p>
        </p:txBody>
      </p:sp>
    </p:spTree>
    <p:extLst>
      <p:ext uri="{BB962C8B-B14F-4D97-AF65-F5344CB8AC3E}">
        <p14:creationId xmlns:p14="http://schemas.microsoft.com/office/powerpoint/2010/main" val="3406015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tr-T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txBox="1">
            <a:spLocks noGrp="1"/>
          </p:cNvSpPr>
          <p:nvPr>
            <p:ph type="dt" sz="half" idx="7"/>
          </p:nvPr>
        </p:nvSpPr>
        <p:spPr/>
        <p:txBody>
          <a:bodyPr/>
          <a:lstStyle>
            <a:lvl1pPr>
              <a:defRPr/>
            </a:lvl1pPr>
          </a:lstStyle>
          <a:p>
            <a:pPr lvl="0"/>
            <a:endParaRPr lang="tr-TR"/>
          </a:p>
        </p:txBody>
      </p:sp>
      <p:sp>
        <p:nvSpPr>
          <p:cNvPr id="5" name="Footer Placeholder 4"/>
          <p:cNvSpPr txBox="1">
            <a:spLocks noGrp="1"/>
          </p:cNvSpPr>
          <p:nvPr>
            <p:ph type="ftr" sz="quarter" idx="9"/>
          </p:nvPr>
        </p:nvSpPr>
        <p:spPr/>
        <p:txBody>
          <a:bodyPr/>
          <a:lstStyle>
            <a:lvl1pPr>
              <a:defRPr/>
            </a:lvl1pPr>
          </a:lstStyle>
          <a:p>
            <a:pPr lvl="0"/>
            <a:endParaRPr lang="tr-TR"/>
          </a:p>
        </p:txBody>
      </p:sp>
      <p:sp>
        <p:nvSpPr>
          <p:cNvPr id="6" name="Slide Number Placeholder 5"/>
          <p:cNvSpPr txBox="1">
            <a:spLocks noGrp="1"/>
          </p:cNvSpPr>
          <p:nvPr>
            <p:ph type="sldNum" sz="quarter" idx="8"/>
          </p:nvPr>
        </p:nvSpPr>
        <p:spPr/>
        <p:txBody>
          <a:bodyPr/>
          <a:lstStyle>
            <a:lvl1pPr>
              <a:defRPr/>
            </a:lvl1pPr>
          </a:lstStyle>
          <a:p>
            <a:pPr lvl="0"/>
            <a:fld id="{C98B02CE-B09F-4DEB-AEA2-99751C522D9B}" type="slidenum">
              <a:t>‹#›</a:t>
            </a:fld>
            <a:endParaRPr lang="tr-TR"/>
          </a:p>
        </p:txBody>
      </p:sp>
    </p:spTree>
    <p:extLst>
      <p:ext uri="{BB962C8B-B14F-4D97-AF65-F5344CB8AC3E}">
        <p14:creationId xmlns:p14="http://schemas.microsoft.com/office/powerpoint/2010/main" val="989361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308854" y="301623"/>
            <a:ext cx="2266953" cy="5818190"/>
          </a:xfrm>
        </p:spPr>
        <p:txBody>
          <a:bodyPr vert="eaVert"/>
          <a:lstStyle>
            <a:lvl1pPr>
              <a:defRPr lang="en-US"/>
            </a:lvl1pPr>
          </a:lstStyle>
          <a:p>
            <a:pPr lvl="0"/>
            <a:r>
              <a:rPr lang="en-US"/>
              <a:t>Click to edit Master title style</a:t>
            </a:r>
            <a:endParaRPr lang="tr-TR"/>
          </a:p>
        </p:txBody>
      </p:sp>
      <p:sp>
        <p:nvSpPr>
          <p:cNvPr id="3" name="Vertical Text Placeholder 2"/>
          <p:cNvSpPr txBox="1">
            <a:spLocks noGrp="1"/>
          </p:cNvSpPr>
          <p:nvPr>
            <p:ph type="body" orient="vert" idx="1"/>
          </p:nvPr>
        </p:nvSpPr>
        <p:spPr>
          <a:xfrm>
            <a:off x="503240" y="301623"/>
            <a:ext cx="6653210" cy="5818190"/>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txBox="1">
            <a:spLocks noGrp="1"/>
          </p:cNvSpPr>
          <p:nvPr>
            <p:ph type="dt" sz="half" idx="7"/>
          </p:nvPr>
        </p:nvSpPr>
        <p:spPr/>
        <p:txBody>
          <a:bodyPr/>
          <a:lstStyle>
            <a:lvl1pPr>
              <a:defRPr/>
            </a:lvl1pPr>
          </a:lstStyle>
          <a:p>
            <a:pPr lvl="0"/>
            <a:endParaRPr lang="tr-TR"/>
          </a:p>
        </p:txBody>
      </p:sp>
      <p:sp>
        <p:nvSpPr>
          <p:cNvPr id="5" name="Footer Placeholder 4"/>
          <p:cNvSpPr txBox="1">
            <a:spLocks noGrp="1"/>
          </p:cNvSpPr>
          <p:nvPr>
            <p:ph type="ftr" sz="quarter" idx="9"/>
          </p:nvPr>
        </p:nvSpPr>
        <p:spPr/>
        <p:txBody>
          <a:bodyPr/>
          <a:lstStyle>
            <a:lvl1pPr>
              <a:defRPr/>
            </a:lvl1pPr>
          </a:lstStyle>
          <a:p>
            <a:pPr lvl="0"/>
            <a:endParaRPr lang="tr-TR"/>
          </a:p>
        </p:txBody>
      </p:sp>
      <p:sp>
        <p:nvSpPr>
          <p:cNvPr id="6" name="Slide Number Placeholder 5"/>
          <p:cNvSpPr txBox="1">
            <a:spLocks noGrp="1"/>
          </p:cNvSpPr>
          <p:nvPr>
            <p:ph type="sldNum" sz="quarter" idx="8"/>
          </p:nvPr>
        </p:nvSpPr>
        <p:spPr/>
        <p:txBody>
          <a:bodyPr/>
          <a:lstStyle>
            <a:lvl1pPr>
              <a:defRPr/>
            </a:lvl1pPr>
          </a:lstStyle>
          <a:p>
            <a:pPr lvl="0"/>
            <a:fld id="{2F5C96F0-BF29-4C32-9262-9CCE8BCF3128}" type="slidenum">
              <a:t>‹#›</a:t>
            </a:fld>
            <a:endParaRPr lang="tr-TR"/>
          </a:p>
        </p:txBody>
      </p:sp>
    </p:spTree>
    <p:extLst>
      <p:ext uri="{BB962C8B-B14F-4D97-AF65-F5344CB8AC3E}">
        <p14:creationId xmlns:p14="http://schemas.microsoft.com/office/powerpoint/2010/main" val="42389212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687391" y="1884358"/>
            <a:ext cx="8694736" cy="3144841"/>
          </a:xfrm>
        </p:spPr>
        <p:txBody>
          <a:bodyPr anchor="b"/>
          <a:lstStyle>
            <a:lvl1pPr>
              <a:defRPr lang="en-US" sz="6000"/>
            </a:lvl1pPr>
          </a:lstStyle>
          <a:p>
            <a:pPr lvl="0"/>
            <a:r>
              <a:rPr lang="en-US"/>
              <a:t>Click to edit Master title style</a:t>
            </a:r>
            <a:endParaRPr lang="tr-TR"/>
          </a:p>
        </p:txBody>
      </p:sp>
      <p:sp>
        <p:nvSpPr>
          <p:cNvPr id="3" name="Text Placeholder 2"/>
          <p:cNvSpPr txBox="1">
            <a:spLocks noGrp="1"/>
          </p:cNvSpPr>
          <p:nvPr>
            <p:ph type="body" idx="1"/>
          </p:nvPr>
        </p:nvSpPr>
        <p:spPr>
          <a:xfrm>
            <a:off x="687391" y="5059366"/>
            <a:ext cx="8694736" cy="1652585"/>
          </a:xfrm>
        </p:spPr>
        <p:txBody>
          <a:bodyPr/>
          <a:lstStyle>
            <a:lvl1pPr>
              <a:defRPr sz="2400">
                <a:solidFill>
                  <a:srgbClr val="898989"/>
                </a:solidFill>
              </a:defRPr>
            </a:lvl1pPr>
          </a:lstStyle>
          <a:p>
            <a:pPr lvl="0"/>
            <a:r>
              <a:rPr lang="en-US"/>
              <a:t>Edit Master text styles</a:t>
            </a:r>
          </a:p>
        </p:txBody>
      </p:sp>
      <p:sp>
        <p:nvSpPr>
          <p:cNvPr id="4" name="Date Placeholder 3"/>
          <p:cNvSpPr txBox="1">
            <a:spLocks noGrp="1"/>
          </p:cNvSpPr>
          <p:nvPr>
            <p:ph type="dt" sz="half" idx="7"/>
          </p:nvPr>
        </p:nvSpPr>
        <p:spPr/>
        <p:txBody>
          <a:bodyPr/>
          <a:lstStyle>
            <a:lvl1pPr>
              <a:defRPr/>
            </a:lvl1pPr>
          </a:lstStyle>
          <a:p>
            <a:pPr lvl="0"/>
            <a:endParaRPr lang="tr-TR"/>
          </a:p>
        </p:txBody>
      </p:sp>
      <p:sp>
        <p:nvSpPr>
          <p:cNvPr id="5" name="Footer Placeholder 4"/>
          <p:cNvSpPr txBox="1">
            <a:spLocks noGrp="1"/>
          </p:cNvSpPr>
          <p:nvPr>
            <p:ph type="ftr" sz="quarter" idx="9"/>
          </p:nvPr>
        </p:nvSpPr>
        <p:spPr/>
        <p:txBody>
          <a:bodyPr/>
          <a:lstStyle>
            <a:lvl1pPr>
              <a:defRPr/>
            </a:lvl1pPr>
          </a:lstStyle>
          <a:p>
            <a:pPr lvl="0"/>
            <a:endParaRPr lang="tr-TR"/>
          </a:p>
        </p:txBody>
      </p:sp>
      <p:sp>
        <p:nvSpPr>
          <p:cNvPr id="6" name="Slide Number Placeholder 5"/>
          <p:cNvSpPr txBox="1">
            <a:spLocks noGrp="1"/>
          </p:cNvSpPr>
          <p:nvPr>
            <p:ph type="sldNum" sz="quarter" idx="8"/>
          </p:nvPr>
        </p:nvSpPr>
        <p:spPr/>
        <p:txBody>
          <a:bodyPr/>
          <a:lstStyle>
            <a:lvl1pPr>
              <a:defRPr/>
            </a:lvl1pPr>
          </a:lstStyle>
          <a:p>
            <a:pPr lvl="0"/>
            <a:fld id="{95C4AE92-4AFB-4203-9D03-F88286C806D4}" type="slidenum">
              <a:t>‹#›</a:t>
            </a:fld>
            <a:endParaRPr lang="tr-TR"/>
          </a:p>
        </p:txBody>
      </p:sp>
    </p:spTree>
    <p:extLst>
      <p:ext uri="{BB962C8B-B14F-4D97-AF65-F5344CB8AC3E}">
        <p14:creationId xmlns:p14="http://schemas.microsoft.com/office/powerpoint/2010/main" val="887156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tr-TR"/>
          </a:p>
        </p:txBody>
      </p:sp>
      <p:sp>
        <p:nvSpPr>
          <p:cNvPr id="3" name="Content Placeholder 2"/>
          <p:cNvSpPr txBox="1">
            <a:spLocks noGrp="1"/>
          </p:cNvSpPr>
          <p:nvPr>
            <p:ph idx="1"/>
          </p:nvPr>
        </p:nvSpPr>
        <p:spPr>
          <a:xfrm>
            <a:off x="503240" y="1768477"/>
            <a:ext cx="4459291" cy="498951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txBox="1">
            <a:spLocks noGrp="1"/>
          </p:cNvSpPr>
          <p:nvPr>
            <p:ph idx="2"/>
          </p:nvPr>
        </p:nvSpPr>
        <p:spPr>
          <a:xfrm>
            <a:off x="5114925" y="1768477"/>
            <a:ext cx="4460872" cy="498951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txBox="1">
            <a:spLocks noGrp="1"/>
          </p:cNvSpPr>
          <p:nvPr>
            <p:ph type="dt" sz="half" idx="7"/>
          </p:nvPr>
        </p:nvSpPr>
        <p:spPr/>
        <p:txBody>
          <a:bodyPr/>
          <a:lstStyle>
            <a:lvl1pPr>
              <a:defRPr/>
            </a:lvl1pPr>
          </a:lstStyle>
          <a:p>
            <a:pPr lvl="0"/>
            <a:endParaRPr lang="tr-TR"/>
          </a:p>
        </p:txBody>
      </p:sp>
      <p:sp>
        <p:nvSpPr>
          <p:cNvPr id="6" name="Footer Placeholder 5"/>
          <p:cNvSpPr txBox="1">
            <a:spLocks noGrp="1"/>
          </p:cNvSpPr>
          <p:nvPr>
            <p:ph type="ftr" sz="quarter" idx="9"/>
          </p:nvPr>
        </p:nvSpPr>
        <p:spPr/>
        <p:txBody>
          <a:bodyPr/>
          <a:lstStyle>
            <a:lvl1pPr>
              <a:defRPr/>
            </a:lvl1pPr>
          </a:lstStyle>
          <a:p>
            <a:pPr lvl="0"/>
            <a:endParaRPr lang="tr-TR"/>
          </a:p>
        </p:txBody>
      </p:sp>
      <p:sp>
        <p:nvSpPr>
          <p:cNvPr id="7" name="Slide Number Placeholder 6"/>
          <p:cNvSpPr txBox="1">
            <a:spLocks noGrp="1"/>
          </p:cNvSpPr>
          <p:nvPr>
            <p:ph type="sldNum" sz="quarter" idx="8"/>
          </p:nvPr>
        </p:nvSpPr>
        <p:spPr/>
        <p:txBody>
          <a:bodyPr/>
          <a:lstStyle>
            <a:lvl1pPr>
              <a:defRPr/>
            </a:lvl1pPr>
          </a:lstStyle>
          <a:p>
            <a:pPr lvl="0"/>
            <a:fld id="{AC7BE3AA-666D-4977-8B9D-698EF9839E98}" type="slidenum">
              <a:t>‹#›</a:t>
            </a:fld>
            <a:endParaRPr lang="tr-TR"/>
          </a:p>
        </p:txBody>
      </p:sp>
    </p:spTree>
    <p:extLst>
      <p:ext uri="{BB962C8B-B14F-4D97-AF65-F5344CB8AC3E}">
        <p14:creationId xmlns:p14="http://schemas.microsoft.com/office/powerpoint/2010/main" val="1321779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693736" y="403222"/>
            <a:ext cx="8694736" cy="1460497"/>
          </a:xfrm>
        </p:spPr>
        <p:txBody>
          <a:bodyPr/>
          <a:lstStyle>
            <a:lvl1pPr>
              <a:defRPr lang="en-US"/>
            </a:lvl1pPr>
          </a:lstStyle>
          <a:p>
            <a:pPr lvl="0"/>
            <a:r>
              <a:rPr lang="en-US"/>
              <a:t>Click to edit Master title style</a:t>
            </a:r>
            <a:endParaRPr lang="tr-TR"/>
          </a:p>
        </p:txBody>
      </p:sp>
      <p:sp>
        <p:nvSpPr>
          <p:cNvPr id="3" name="Text Placeholder 2"/>
          <p:cNvSpPr txBox="1">
            <a:spLocks noGrp="1"/>
          </p:cNvSpPr>
          <p:nvPr>
            <p:ph type="body" idx="1"/>
          </p:nvPr>
        </p:nvSpPr>
        <p:spPr>
          <a:xfrm>
            <a:off x="693736" y="1852610"/>
            <a:ext cx="4265611" cy="908054"/>
          </a:xfrm>
        </p:spPr>
        <p:txBody>
          <a:bodyPr anchor="b"/>
          <a:lstStyle>
            <a:lvl1pPr>
              <a:defRPr sz="2400" b="1"/>
            </a:lvl1pPr>
          </a:lstStyle>
          <a:p>
            <a:pPr lvl="0"/>
            <a:r>
              <a:rPr lang="en-US"/>
              <a:t>Edit Master text styles</a:t>
            </a:r>
          </a:p>
        </p:txBody>
      </p:sp>
      <p:sp>
        <p:nvSpPr>
          <p:cNvPr id="4" name="Content Placeholder 3"/>
          <p:cNvSpPr txBox="1">
            <a:spLocks noGrp="1"/>
          </p:cNvSpPr>
          <p:nvPr>
            <p:ph idx="2"/>
          </p:nvPr>
        </p:nvSpPr>
        <p:spPr>
          <a:xfrm>
            <a:off x="693736" y="2760665"/>
            <a:ext cx="4265611" cy="4062414"/>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txBox="1">
            <a:spLocks noGrp="1"/>
          </p:cNvSpPr>
          <p:nvPr>
            <p:ph type="body" idx="3"/>
          </p:nvPr>
        </p:nvSpPr>
        <p:spPr>
          <a:xfrm>
            <a:off x="5103815" y="1852610"/>
            <a:ext cx="4284658" cy="908054"/>
          </a:xfrm>
        </p:spPr>
        <p:txBody>
          <a:bodyPr anchor="b"/>
          <a:lstStyle>
            <a:lvl1pPr>
              <a:defRPr sz="2400" b="1"/>
            </a:lvl1pPr>
          </a:lstStyle>
          <a:p>
            <a:pPr lvl="0"/>
            <a:r>
              <a:rPr lang="en-US"/>
              <a:t>Edit Master text styles</a:t>
            </a:r>
          </a:p>
        </p:txBody>
      </p:sp>
      <p:sp>
        <p:nvSpPr>
          <p:cNvPr id="6" name="Content Placeholder 5"/>
          <p:cNvSpPr txBox="1">
            <a:spLocks noGrp="1"/>
          </p:cNvSpPr>
          <p:nvPr>
            <p:ph idx="4"/>
          </p:nvPr>
        </p:nvSpPr>
        <p:spPr>
          <a:xfrm>
            <a:off x="5103815" y="2760665"/>
            <a:ext cx="4284658" cy="4062414"/>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txBox="1">
            <a:spLocks noGrp="1"/>
          </p:cNvSpPr>
          <p:nvPr>
            <p:ph type="dt" sz="half" idx="7"/>
          </p:nvPr>
        </p:nvSpPr>
        <p:spPr/>
        <p:txBody>
          <a:bodyPr/>
          <a:lstStyle>
            <a:lvl1pPr>
              <a:defRPr/>
            </a:lvl1pPr>
          </a:lstStyle>
          <a:p>
            <a:pPr lvl="0"/>
            <a:endParaRPr lang="tr-TR"/>
          </a:p>
        </p:txBody>
      </p:sp>
      <p:sp>
        <p:nvSpPr>
          <p:cNvPr id="8" name="Footer Placeholder 7"/>
          <p:cNvSpPr txBox="1">
            <a:spLocks noGrp="1"/>
          </p:cNvSpPr>
          <p:nvPr>
            <p:ph type="ftr" sz="quarter" idx="9"/>
          </p:nvPr>
        </p:nvSpPr>
        <p:spPr/>
        <p:txBody>
          <a:bodyPr/>
          <a:lstStyle>
            <a:lvl1pPr>
              <a:defRPr/>
            </a:lvl1pPr>
          </a:lstStyle>
          <a:p>
            <a:pPr lvl="0"/>
            <a:endParaRPr lang="tr-TR"/>
          </a:p>
        </p:txBody>
      </p:sp>
      <p:sp>
        <p:nvSpPr>
          <p:cNvPr id="9" name="Slide Number Placeholder 8"/>
          <p:cNvSpPr txBox="1">
            <a:spLocks noGrp="1"/>
          </p:cNvSpPr>
          <p:nvPr>
            <p:ph type="sldNum" sz="quarter" idx="8"/>
          </p:nvPr>
        </p:nvSpPr>
        <p:spPr/>
        <p:txBody>
          <a:bodyPr/>
          <a:lstStyle>
            <a:lvl1pPr>
              <a:defRPr/>
            </a:lvl1pPr>
          </a:lstStyle>
          <a:p>
            <a:pPr lvl="0"/>
            <a:fld id="{475A351E-6DAB-43E2-A569-26584062220F}" type="slidenum">
              <a:t>‹#›</a:t>
            </a:fld>
            <a:endParaRPr lang="tr-TR"/>
          </a:p>
        </p:txBody>
      </p:sp>
    </p:spTree>
    <p:extLst>
      <p:ext uri="{BB962C8B-B14F-4D97-AF65-F5344CB8AC3E}">
        <p14:creationId xmlns:p14="http://schemas.microsoft.com/office/powerpoint/2010/main" val="1757813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tr-TR"/>
          </a:p>
        </p:txBody>
      </p:sp>
      <p:sp>
        <p:nvSpPr>
          <p:cNvPr id="3" name="Date Placeholder 2"/>
          <p:cNvSpPr txBox="1">
            <a:spLocks noGrp="1"/>
          </p:cNvSpPr>
          <p:nvPr>
            <p:ph type="dt" sz="half" idx="7"/>
          </p:nvPr>
        </p:nvSpPr>
        <p:spPr/>
        <p:txBody>
          <a:bodyPr/>
          <a:lstStyle>
            <a:lvl1pPr>
              <a:defRPr/>
            </a:lvl1pPr>
          </a:lstStyle>
          <a:p>
            <a:pPr lvl="0"/>
            <a:endParaRPr lang="tr-TR"/>
          </a:p>
        </p:txBody>
      </p:sp>
      <p:sp>
        <p:nvSpPr>
          <p:cNvPr id="4" name="Footer Placeholder 3"/>
          <p:cNvSpPr txBox="1">
            <a:spLocks noGrp="1"/>
          </p:cNvSpPr>
          <p:nvPr>
            <p:ph type="ftr" sz="quarter" idx="9"/>
          </p:nvPr>
        </p:nvSpPr>
        <p:spPr/>
        <p:txBody>
          <a:bodyPr/>
          <a:lstStyle>
            <a:lvl1pPr>
              <a:defRPr/>
            </a:lvl1pPr>
          </a:lstStyle>
          <a:p>
            <a:pPr lvl="0"/>
            <a:endParaRPr lang="tr-TR"/>
          </a:p>
        </p:txBody>
      </p:sp>
      <p:sp>
        <p:nvSpPr>
          <p:cNvPr id="5" name="Slide Number Placeholder 4"/>
          <p:cNvSpPr txBox="1">
            <a:spLocks noGrp="1"/>
          </p:cNvSpPr>
          <p:nvPr>
            <p:ph type="sldNum" sz="quarter" idx="8"/>
          </p:nvPr>
        </p:nvSpPr>
        <p:spPr/>
        <p:txBody>
          <a:bodyPr/>
          <a:lstStyle>
            <a:lvl1pPr>
              <a:defRPr/>
            </a:lvl1pPr>
          </a:lstStyle>
          <a:p>
            <a:pPr lvl="0"/>
            <a:fld id="{35223EDB-3A4A-4DE2-8EDB-9C8D39E5B3AE}" type="slidenum">
              <a:t>‹#›</a:t>
            </a:fld>
            <a:endParaRPr lang="tr-TR"/>
          </a:p>
        </p:txBody>
      </p:sp>
    </p:spTree>
    <p:extLst>
      <p:ext uri="{BB962C8B-B14F-4D97-AF65-F5344CB8AC3E}">
        <p14:creationId xmlns:p14="http://schemas.microsoft.com/office/powerpoint/2010/main" val="42695232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endParaRPr lang="tr-TR"/>
          </a:p>
        </p:txBody>
      </p:sp>
      <p:sp>
        <p:nvSpPr>
          <p:cNvPr id="3" name="Footer Placeholder 2"/>
          <p:cNvSpPr txBox="1">
            <a:spLocks noGrp="1"/>
          </p:cNvSpPr>
          <p:nvPr>
            <p:ph type="ftr" sz="quarter" idx="9"/>
          </p:nvPr>
        </p:nvSpPr>
        <p:spPr/>
        <p:txBody>
          <a:bodyPr/>
          <a:lstStyle>
            <a:lvl1pPr>
              <a:defRPr/>
            </a:lvl1pPr>
          </a:lstStyle>
          <a:p>
            <a:pPr lvl="0"/>
            <a:endParaRPr lang="tr-TR"/>
          </a:p>
        </p:txBody>
      </p:sp>
      <p:sp>
        <p:nvSpPr>
          <p:cNvPr id="4" name="Slide Number Placeholder 3"/>
          <p:cNvSpPr txBox="1">
            <a:spLocks noGrp="1"/>
          </p:cNvSpPr>
          <p:nvPr>
            <p:ph type="sldNum" sz="quarter" idx="8"/>
          </p:nvPr>
        </p:nvSpPr>
        <p:spPr/>
        <p:txBody>
          <a:bodyPr/>
          <a:lstStyle>
            <a:lvl1pPr>
              <a:defRPr/>
            </a:lvl1pPr>
          </a:lstStyle>
          <a:p>
            <a:pPr lvl="0"/>
            <a:fld id="{30980A4F-F4A1-4D00-BB3E-486F24A9E583}" type="slidenum">
              <a:t>‹#›</a:t>
            </a:fld>
            <a:endParaRPr lang="tr-TR"/>
          </a:p>
        </p:txBody>
      </p:sp>
    </p:spTree>
    <p:extLst>
      <p:ext uri="{BB962C8B-B14F-4D97-AF65-F5344CB8AC3E}">
        <p14:creationId xmlns:p14="http://schemas.microsoft.com/office/powerpoint/2010/main" val="28478014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93736" y="503240"/>
            <a:ext cx="3251204" cy="1765304"/>
          </a:xfrm>
        </p:spPr>
        <p:txBody>
          <a:bodyPr anchor="b"/>
          <a:lstStyle>
            <a:lvl1pPr>
              <a:defRPr lang="en-US" sz="3200"/>
            </a:lvl1pPr>
          </a:lstStyle>
          <a:p>
            <a:pPr lvl="0"/>
            <a:r>
              <a:rPr lang="en-US"/>
              <a:t>Click to edit Master title style</a:t>
            </a:r>
            <a:endParaRPr lang="tr-TR"/>
          </a:p>
        </p:txBody>
      </p:sp>
      <p:sp>
        <p:nvSpPr>
          <p:cNvPr id="3" name="Content Placeholder 2"/>
          <p:cNvSpPr txBox="1">
            <a:spLocks noGrp="1"/>
          </p:cNvSpPr>
          <p:nvPr>
            <p:ph idx="1"/>
          </p:nvPr>
        </p:nvSpPr>
        <p:spPr>
          <a:xfrm>
            <a:off x="4286249" y="1089022"/>
            <a:ext cx="5102223" cy="5372100"/>
          </a:xfrm>
        </p:spPr>
        <p:txBody>
          <a:bodyPr/>
          <a:lstStyle>
            <a:lvl1pPr>
              <a:defRPr/>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txBox="1">
            <a:spLocks noGrp="1"/>
          </p:cNvSpPr>
          <p:nvPr>
            <p:ph type="body" idx="2"/>
          </p:nvPr>
        </p:nvSpPr>
        <p:spPr>
          <a:xfrm>
            <a:off x="693736" y="2268534"/>
            <a:ext cx="3251204" cy="4200525"/>
          </a:xfrm>
        </p:spPr>
        <p:txBody>
          <a:bodyPr/>
          <a:lstStyle>
            <a:lvl1pPr>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endParaRPr lang="tr-TR"/>
          </a:p>
        </p:txBody>
      </p:sp>
      <p:sp>
        <p:nvSpPr>
          <p:cNvPr id="6" name="Footer Placeholder 5"/>
          <p:cNvSpPr txBox="1">
            <a:spLocks noGrp="1"/>
          </p:cNvSpPr>
          <p:nvPr>
            <p:ph type="ftr" sz="quarter" idx="9"/>
          </p:nvPr>
        </p:nvSpPr>
        <p:spPr/>
        <p:txBody>
          <a:bodyPr/>
          <a:lstStyle>
            <a:lvl1pPr>
              <a:defRPr/>
            </a:lvl1pPr>
          </a:lstStyle>
          <a:p>
            <a:pPr lvl="0"/>
            <a:endParaRPr lang="tr-TR"/>
          </a:p>
        </p:txBody>
      </p:sp>
      <p:sp>
        <p:nvSpPr>
          <p:cNvPr id="7" name="Slide Number Placeholder 6"/>
          <p:cNvSpPr txBox="1">
            <a:spLocks noGrp="1"/>
          </p:cNvSpPr>
          <p:nvPr>
            <p:ph type="sldNum" sz="quarter" idx="8"/>
          </p:nvPr>
        </p:nvSpPr>
        <p:spPr/>
        <p:txBody>
          <a:bodyPr/>
          <a:lstStyle>
            <a:lvl1pPr>
              <a:defRPr/>
            </a:lvl1pPr>
          </a:lstStyle>
          <a:p>
            <a:pPr lvl="0"/>
            <a:fld id="{AF488184-7E50-4F7F-807F-24EB33B3BBF1}" type="slidenum">
              <a:t>‹#›</a:t>
            </a:fld>
            <a:endParaRPr lang="tr-TR"/>
          </a:p>
        </p:txBody>
      </p:sp>
    </p:spTree>
    <p:extLst>
      <p:ext uri="{BB962C8B-B14F-4D97-AF65-F5344CB8AC3E}">
        <p14:creationId xmlns:p14="http://schemas.microsoft.com/office/powerpoint/2010/main" val="38950265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93736" y="503240"/>
            <a:ext cx="3251204" cy="1765304"/>
          </a:xfrm>
        </p:spPr>
        <p:txBody>
          <a:bodyPr anchor="b"/>
          <a:lstStyle>
            <a:lvl1pPr>
              <a:defRPr lang="en-US" sz="3200"/>
            </a:lvl1pPr>
          </a:lstStyle>
          <a:p>
            <a:pPr lvl="0"/>
            <a:r>
              <a:rPr lang="en-US"/>
              <a:t>Click to edit Master title style</a:t>
            </a:r>
            <a:endParaRPr lang="tr-TR"/>
          </a:p>
        </p:txBody>
      </p:sp>
      <p:sp>
        <p:nvSpPr>
          <p:cNvPr id="3" name="Picture Placeholder 2"/>
          <p:cNvSpPr txBox="1">
            <a:spLocks noGrp="1"/>
          </p:cNvSpPr>
          <p:nvPr>
            <p:ph type="pic" idx="1"/>
          </p:nvPr>
        </p:nvSpPr>
        <p:spPr>
          <a:xfrm>
            <a:off x="4286249" y="1089022"/>
            <a:ext cx="5102223" cy="5372100"/>
          </a:xfrm>
        </p:spPr>
        <p:txBody>
          <a:bodyPr/>
          <a:lstStyle>
            <a:lvl1pPr>
              <a:defRPr lang="tr-TR"/>
            </a:lvl1pPr>
          </a:lstStyle>
          <a:p>
            <a:pPr lvl="0"/>
            <a:endParaRPr lang="tr-TR"/>
          </a:p>
        </p:txBody>
      </p:sp>
      <p:sp>
        <p:nvSpPr>
          <p:cNvPr id="4" name="Text Placeholder 3"/>
          <p:cNvSpPr txBox="1">
            <a:spLocks noGrp="1"/>
          </p:cNvSpPr>
          <p:nvPr>
            <p:ph type="body" idx="2"/>
          </p:nvPr>
        </p:nvSpPr>
        <p:spPr>
          <a:xfrm>
            <a:off x="693736" y="2268534"/>
            <a:ext cx="3251204" cy="4200525"/>
          </a:xfrm>
        </p:spPr>
        <p:txBody>
          <a:bodyPr/>
          <a:lstStyle>
            <a:lvl1pPr>
              <a:defRPr sz="1600"/>
            </a:lvl1pPr>
          </a:lstStyle>
          <a:p>
            <a:pPr lvl="0"/>
            <a:r>
              <a:rPr lang="en-US"/>
              <a:t>Edit Master text styles</a:t>
            </a:r>
          </a:p>
        </p:txBody>
      </p:sp>
      <p:sp>
        <p:nvSpPr>
          <p:cNvPr id="5" name="Date Placeholder 4"/>
          <p:cNvSpPr txBox="1">
            <a:spLocks noGrp="1"/>
          </p:cNvSpPr>
          <p:nvPr>
            <p:ph type="dt" sz="half" idx="7"/>
          </p:nvPr>
        </p:nvSpPr>
        <p:spPr/>
        <p:txBody>
          <a:bodyPr/>
          <a:lstStyle>
            <a:lvl1pPr>
              <a:defRPr/>
            </a:lvl1pPr>
          </a:lstStyle>
          <a:p>
            <a:pPr lvl="0"/>
            <a:endParaRPr lang="tr-TR"/>
          </a:p>
        </p:txBody>
      </p:sp>
      <p:sp>
        <p:nvSpPr>
          <p:cNvPr id="6" name="Footer Placeholder 5"/>
          <p:cNvSpPr txBox="1">
            <a:spLocks noGrp="1"/>
          </p:cNvSpPr>
          <p:nvPr>
            <p:ph type="ftr" sz="quarter" idx="9"/>
          </p:nvPr>
        </p:nvSpPr>
        <p:spPr/>
        <p:txBody>
          <a:bodyPr/>
          <a:lstStyle>
            <a:lvl1pPr>
              <a:defRPr/>
            </a:lvl1pPr>
          </a:lstStyle>
          <a:p>
            <a:pPr lvl="0"/>
            <a:endParaRPr lang="tr-TR"/>
          </a:p>
        </p:txBody>
      </p:sp>
      <p:sp>
        <p:nvSpPr>
          <p:cNvPr id="7" name="Slide Number Placeholder 6"/>
          <p:cNvSpPr txBox="1">
            <a:spLocks noGrp="1"/>
          </p:cNvSpPr>
          <p:nvPr>
            <p:ph type="sldNum" sz="quarter" idx="8"/>
          </p:nvPr>
        </p:nvSpPr>
        <p:spPr/>
        <p:txBody>
          <a:bodyPr/>
          <a:lstStyle>
            <a:lvl1pPr>
              <a:defRPr/>
            </a:lvl1pPr>
          </a:lstStyle>
          <a:p>
            <a:pPr lvl="0"/>
            <a:fld id="{51E5F721-7121-427E-B0C2-B2890C79C973}" type="slidenum">
              <a:t>‹#›</a:t>
            </a:fld>
            <a:endParaRPr lang="tr-TR"/>
          </a:p>
        </p:txBody>
      </p:sp>
    </p:spTree>
    <p:extLst>
      <p:ext uri="{BB962C8B-B14F-4D97-AF65-F5344CB8AC3E}">
        <p14:creationId xmlns:p14="http://schemas.microsoft.com/office/powerpoint/2010/main" val="5057493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503998" y="301322"/>
            <a:ext cx="9071643" cy="1262155"/>
          </a:xfrm>
          <a:prstGeom prst="rect">
            <a:avLst/>
          </a:prstGeom>
          <a:noFill/>
          <a:ln>
            <a:noFill/>
          </a:ln>
        </p:spPr>
        <p:txBody>
          <a:bodyPr vert="horz" wrap="square" lIns="0" tIns="0" rIns="0" bIns="0" anchor="ctr" anchorCtr="1" compatLnSpc="1">
            <a:noAutofit/>
          </a:bodyPr>
          <a:lstStyle/>
          <a:p>
            <a:pPr lvl="0"/>
            <a:endParaRPr lang="tr-TR"/>
          </a:p>
        </p:txBody>
      </p:sp>
      <p:sp>
        <p:nvSpPr>
          <p:cNvPr id="3" name="Text Placeholder 2"/>
          <p:cNvSpPr txBox="1">
            <a:spLocks noGrp="1"/>
          </p:cNvSpPr>
          <p:nvPr>
            <p:ph type="body" idx="1"/>
          </p:nvPr>
        </p:nvSpPr>
        <p:spPr>
          <a:xfrm>
            <a:off x="503998" y="1769043"/>
            <a:ext cx="9071643" cy="4989240"/>
          </a:xfrm>
          <a:prstGeom prst="rect">
            <a:avLst/>
          </a:prstGeom>
          <a:noFill/>
          <a:ln>
            <a:noFill/>
          </a:ln>
        </p:spPr>
        <p:txBody>
          <a:bodyPr vert="horz" wrap="square" lIns="0" tIns="0" rIns="0" bIns="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txBox="1">
            <a:spLocks noGrp="1"/>
          </p:cNvSpPr>
          <p:nvPr>
            <p:ph type="dt" sz="half" idx="2"/>
          </p:nvPr>
        </p:nvSpPr>
        <p:spPr>
          <a:xfrm>
            <a:off x="503998" y="6887160"/>
            <a:ext cx="2348279" cy="521281"/>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tr-T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tr-TR"/>
          </a:p>
        </p:txBody>
      </p:sp>
      <p:sp>
        <p:nvSpPr>
          <p:cNvPr id="5" name="Footer Placeholder 4"/>
          <p:cNvSpPr txBox="1">
            <a:spLocks noGrp="1"/>
          </p:cNvSpPr>
          <p:nvPr>
            <p:ph type="ftr" sz="quarter" idx="3"/>
          </p:nvPr>
        </p:nvSpPr>
        <p:spPr>
          <a:xfrm>
            <a:off x="3447361" y="6887160"/>
            <a:ext cx="3194995" cy="521281"/>
          </a:xfrm>
          <a:prstGeom prst="rect">
            <a:avLst/>
          </a:prstGeom>
          <a:noFill/>
          <a:ln>
            <a:noFill/>
          </a:ln>
        </p:spPr>
        <p:txBody>
          <a:bodyPr vert="horz" wrap="square" lIns="0" tIns="0" rIns="0" bIns="0" anchor="t" anchorCtr="1" compatLnSpc="1">
            <a:noAutofit/>
          </a:bodyPr>
          <a:lstStyle>
            <a:lvl1pPr marL="0" marR="0" lvl="0" indent="0" algn="ctr" defTabSz="914400" rtl="0" fontAlgn="auto" hangingPunct="0">
              <a:lnSpc>
                <a:spcPct val="100000"/>
              </a:lnSpc>
              <a:spcBef>
                <a:spcPts val="0"/>
              </a:spcBef>
              <a:spcAft>
                <a:spcPts val="0"/>
              </a:spcAft>
              <a:buNone/>
              <a:tabLst/>
              <a:defRPr lang="tr-T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tr-TR"/>
          </a:p>
        </p:txBody>
      </p:sp>
      <p:sp>
        <p:nvSpPr>
          <p:cNvPr id="6" name="Slide Number Placeholder 5"/>
          <p:cNvSpPr txBox="1">
            <a:spLocks noGrp="1"/>
          </p:cNvSpPr>
          <p:nvPr>
            <p:ph type="sldNum" sz="quarter" idx="4"/>
          </p:nvPr>
        </p:nvSpPr>
        <p:spPr>
          <a:xfrm>
            <a:off x="7227362" y="6887160"/>
            <a:ext cx="2348279" cy="521281"/>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tr-T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856152B2-FFAA-4B96-AC76-36CC9ECD280A}" type="slidenum">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ctr" defTabSz="914400" rtl="0" fontAlgn="auto" hangingPunct="0">
        <a:lnSpc>
          <a:spcPct val="100000"/>
        </a:lnSpc>
        <a:spcBef>
          <a:spcPts val="0"/>
        </a:spcBef>
        <a:spcAft>
          <a:spcPts val="0"/>
        </a:spcAft>
        <a:buNone/>
        <a:tabLst/>
        <a:defRPr lang="tr-TR" sz="4400" b="0" i="0" u="none" strike="noStrike" kern="1200" cap="none" spc="0" baseline="0">
          <a:solidFill>
            <a:srgbClr val="000000"/>
          </a:solidFill>
          <a:uFillTx/>
          <a:latin typeface="Arial" pitchFamily="18"/>
          <a:ea typeface="Microsoft YaHei" pitchFamily="2"/>
        </a:defRPr>
      </a:lvl1pPr>
    </p:titleStyle>
    <p:bodyStyle>
      <a:lvl1pPr marL="0" marR="0" lvl="0" indent="0" defTabSz="914400" rtl="0" fontAlgn="auto" hangingPunct="0">
        <a:lnSpc>
          <a:spcPct val="100000"/>
        </a:lnSpc>
        <a:spcBef>
          <a:spcPts val="0"/>
        </a:spcBef>
        <a:spcAft>
          <a:spcPts val="1415"/>
        </a:spcAft>
        <a:buNone/>
        <a:tabLst/>
        <a:defRPr lang="en-US" sz="3200" b="0" i="0" u="none" strike="noStrike" kern="1200" cap="none" spc="0" baseline="0">
          <a:solidFill>
            <a:srgbClr val="000000"/>
          </a:solidFill>
          <a:uFillTx/>
          <a:latin typeface="Arial" pitchFamily="18"/>
          <a:ea typeface="Microsoft YaHei"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503998" y="301322"/>
            <a:ext cx="9071643" cy="1262155"/>
          </a:xfrm>
          <a:prstGeom prst="rect">
            <a:avLst/>
          </a:prstGeom>
          <a:noFill/>
          <a:ln>
            <a:noFill/>
          </a:ln>
        </p:spPr>
        <p:txBody>
          <a:bodyPr vert="horz" wrap="square" lIns="0" tIns="0" rIns="0" bIns="0" anchor="ctr" anchorCtr="1" compatLnSpc="1">
            <a:noAutofit/>
          </a:bodyPr>
          <a:lstStyle/>
          <a:p>
            <a:pPr lvl="0"/>
            <a:endParaRPr lang="tr-TR"/>
          </a:p>
        </p:txBody>
      </p:sp>
      <p:sp>
        <p:nvSpPr>
          <p:cNvPr id="3" name="Text Placeholder 2"/>
          <p:cNvSpPr txBox="1">
            <a:spLocks noGrp="1"/>
          </p:cNvSpPr>
          <p:nvPr>
            <p:ph type="body" idx="1"/>
          </p:nvPr>
        </p:nvSpPr>
        <p:spPr>
          <a:xfrm>
            <a:off x="719998" y="1979996"/>
            <a:ext cx="8855643" cy="4140000"/>
          </a:xfrm>
          <a:prstGeom prst="rect">
            <a:avLst/>
          </a:prstGeom>
          <a:noFill/>
          <a:ln>
            <a:noFill/>
          </a:ln>
        </p:spPr>
        <p:txBody>
          <a:bodyPr vert="horz" wrap="square" lIns="0" tIns="0" rIns="0" bIns="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txBox="1">
            <a:spLocks noGrp="1"/>
          </p:cNvSpPr>
          <p:nvPr>
            <p:ph type="dt" sz="half" idx="2"/>
          </p:nvPr>
        </p:nvSpPr>
        <p:spPr>
          <a:xfrm>
            <a:off x="611998" y="6563160"/>
            <a:ext cx="2348279" cy="521281"/>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tr-T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tr-TR"/>
          </a:p>
        </p:txBody>
      </p:sp>
      <p:sp>
        <p:nvSpPr>
          <p:cNvPr id="5" name="Footer Placeholder 4"/>
          <p:cNvSpPr txBox="1">
            <a:spLocks noGrp="1"/>
          </p:cNvSpPr>
          <p:nvPr>
            <p:ph type="ftr" sz="quarter" idx="3"/>
          </p:nvPr>
        </p:nvSpPr>
        <p:spPr>
          <a:xfrm>
            <a:off x="3555360" y="6563160"/>
            <a:ext cx="3194995" cy="521281"/>
          </a:xfrm>
          <a:prstGeom prst="rect">
            <a:avLst/>
          </a:prstGeom>
          <a:noFill/>
          <a:ln>
            <a:noFill/>
          </a:ln>
        </p:spPr>
        <p:txBody>
          <a:bodyPr vert="horz" wrap="square" lIns="0" tIns="0" rIns="0" bIns="0" anchor="t" anchorCtr="1" compatLnSpc="1">
            <a:noAutofit/>
          </a:bodyPr>
          <a:lstStyle>
            <a:lvl1pPr marL="0" marR="0" lvl="0" indent="0" algn="ctr" defTabSz="914400" rtl="0" fontAlgn="auto" hangingPunct="0">
              <a:lnSpc>
                <a:spcPct val="100000"/>
              </a:lnSpc>
              <a:spcBef>
                <a:spcPts val="0"/>
              </a:spcBef>
              <a:spcAft>
                <a:spcPts val="0"/>
              </a:spcAft>
              <a:buNone/>
              <a:tabLst/>
              <a:defRPr lang="tr-T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tr-TR"/>
          </a:p>
        </p:txBody>
      </p:sp>
      <p:sp>
        <p:nvSpPr>
          <p:cNvPr id="6" name="Slide Number Placeholder 5"/>
          <p:cNvSpPr txBox="1">
            <a:spLocks noGrp="1"/>
          </p:cNvSpPr>
          <p:nvPr>
            <p:ph type="sldNum" sz="quarter" idx="4"/>
          </p:nvPr>
        </p:nvSpPr>
        <p:spPr>
          <a:xfrm>
            <a:off x="7335362" y="6563160"/>
            <a:ext cx="2348279" cy="521281"/>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tr-T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A57FEBC3-89BE-4DF5-96FD-DB31B3E7963E}" type="slidenum">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ctr" defTabSz="914400" rtl="0" fontAlgn="auto" hangingPunct="0">
        <a:lnSpc>
          <a:spcPct val="100000"/>
        </a:lnSpc>
        <a:spcBef>
          <a:spcPts val="0"/>
        </a:spcBef>
        <a:spcAft>
          <a:spcPts val="0"/>
        </a:spcAft>
        <a:buNone/>
        <a:tabLst/>
        <a:defRPr lang="tr-TR" sz="4400" b="0" i="0" u="none" strike="noStrike" kern="0" cap="none" spc="0" baseline="0">
          <a:solidFill>
            <a:srgbClr val="280099"/>
          </a:solidFill>
          <a:uFillTx/>
          <a:latin typeface="Albany" pitchFamily="18"/>
          <a:cs typeface="Tahoma" pitchFamily="2"/>
        </a:defRPr>
      </a:lvl1pPr>
    </p:titleStyle>
    <p:body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hoy-6i7ddh8"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27.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33.gif"/><Relationship Id="rId5" Type="http://schemas.openxmlformats.org/officeDocument/2006/relationships/image" Target="../media/image32.jpe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eg"/><Relationship Id="rId7" Type="http://schemas.openxmlformats.org/officeDocument/2006/relationships/image" Target="../media/image7.emf"/><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emf"/></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9.png"/><Relationship Id="rId4"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4.png"/><Relationship Id="rId4"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1.png"/><Relationship Id="rId7" Type="http://schemas.openxmlformats.org/officeDocument/2006/relationships/image" Target="../media/image48.jpe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3.gif"/><Relationship Id="rId11" Type="http://schemas.openxmlformats.org/officeDocument/2006/relationships/image" Target="../media/image51.jpeg"/><Relationship Id="rId5" Type="http://schemas.openxmlformats.org/officeDocument/2006/relationships/image" Target="../media/image32.jpeg"/><Relationship Id="rId10" Type="http://schemas.openxmlformats.org/officeDocument/2006/relationships/image" Target="../media/image50.jpeg"/><Relationship Id="rId4" Type="http://schemas.microsoft.com/office/2007/relationships/hdphoto" Target="../media/hdphoto2.wdp"/><Relationship Id="rId9" Type="http://schemas.openxmlformats.org/officeDocument/2006/relationships/image" Target="../media/image43.jpeg"/></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2awbKQ2DLRE"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11998" y="1108161"/>
            <a:ext cx="9071643" cy="2031321"/>
          </a:xfrm>
        </p:spPr>
        <p:txBody>
          <a:bodyPr>
            <a:spAutoFit/>
          </a:bodyPr>
          <a:lstStyle/>
          <a:p>
            <a:pPr lvl="0"/>
            <a:r>
              <a:rPr lang="en-US" dirty="0"/>
              <a:t>10. SINIF</a:t>
            </a:r>
            <a:br>
              <a:rPr lang="en-US" dirty="0"/>
            </a:br>
            <a:r>
              <a:rPr lang="en-US" dirty="0"/>
              <a:t/>
            </a:r>
            <a:br>
              <a:rPr lang="en-US" dirty="0"/>
            </a:br>
            <a:r>
              <a:rPr lang="en-US" dirty="0" smtClean="0"/>
              <a:t>10.3.4. </a:t>
            </a:r>
            <a:r>
              <a:rPr lang="tr-TR" dirty="0"/>
              <a:t>Ses Dalgası</a:t>
            </a:r>
          </a:p>
        </p:txBody>
      </p:sp>
      <p:sp>
        <p:nvSpPr>
          <p:cNvPr id="3" name="Subtitle 2"/>
          <p:cNvSpPr txBox="1">
            <a:spLocks noGrp="1"/>
          </p:cNvSpPr>
          <p:nvPr>
            <p:ph type="subTitle" idx="4294967295"/>
          </p:nvPr>
        </p:nvSpPr>
        <p:spPr>
          <a:xfrm>
            <a:off x="827998" y="3391522"/>
            <a:ext cx="8855643" cy="3852339"/>
          </a:xfrm>
        </p:spPr>
        <p:txBody>
          <a:bodyPr anchor="ctr" anchorCtr="1">
            <a:spAutoFit/>
          </a:bodyPr>
          <a:lstStyle/>
          <a:p>
            <a:pPr lvl="0" indent="-215999" algn="ctr"/>
            <a:endParaRPr lang="tr-TR" dirty="0">
              <a:solidFill>
                <a:srgbClr val="280099"/>
              </a:solidFill>
            </a:endParaRPr>
          </a:p>
          <a:p>
            <a:pPr lvl="0" indent="-215999" algn="ctr"/>
            <a:endParaRPr lang="tr-TR" dirty="0">
              <a:solidFill>
                <a:srgbClr val="280099"/>
              </a:solidFill>
            </a:endParaRPr>
          </a:p>
          <a:p>
            <a:pPr lvl="0" indent="-215999" algn="ctr"/>
            <a:endParaRPr lang="tr-TR" dirty="0">
              <a:solidFill>
                <a:srgbClr val="280099"/>
              </a:solidFill>
            </a:endParaRPr>
          </a:p>
          <a:p>
            <a:pPr lvl="0" indent="-215999" algn="ctr"/>
            <a:r>
              <a:rPr lang="tr-TR" dirty="0">
                <a:solidFill>
                  <a:srgbClr val="280099"/>
                </a:solidFill>
              </a:rPr>
              <a:t>Mehmet Nizam</a:t>
            </a:r>
            <a:endParaRPr lang="en-US" dirty="0">
              <a:solidFill>
                <a:srgbClr val="280099"/>
              </a:solidFill>
            </a:endParaRPr>
          </a:p>
          <a:p>
            <a:pPr lvl="0" indent="-215999" algn="ctr"/>
            <a:r>
              <a:rPr lang="en-US" dirty="0">
                <a:solidFill>
                  <a:srgbClr val="280099"/>
                </a:solidFill>
              </a:rPr>
              <a:t>Prof. Dr. Ali Eryılmaz</a:t>
            </a:r>
            <a:endParaRPr lang="tr-TR" dirty="0">
              <a:solidFill>
                <a:srgbClr val="280099"/>
              </a:solidFill>
            </a:endParaRPr>
          </a:p>
          <a:p>
            <a:pPr lvl="0" indent="-215999" algn="ctr"/>
            <a:endParaRPr lang="tr-TR" dirty="0">
              <a:solidFill>
                <a:srgbClr val="280099"/>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Ses Nedir?</a:t>
            </a:r>
          </a:p>
        </p:txBody>
      </p:sp>
      <p:sp>
        <p:nvSpPr>
          <p:cNvPr id="4" name="Text Placeholder 3"/>
          <p:cNvSpPr txBox="1">
            <a:spLocks noGrp="1"/>
          </p:cNvSpPr>
          <p:nvPr>
            <p:ph type="body" idx="4294967295"/>
          </p:nvPr>
        </p:nvSpPr>
        <p:spPr>
          <a:xfrm>
            <a:off x="2808003" y="1979996"/>
            <a:ext cx="6770519" cy="4140000"/>
          </a:xfrm>
        </p:spPr>
        <p:txBody>
          <a:bodyPr/>
          <a:lstStyle/>
          <a:p>
            <a:pPr lvl="0"/>
            <a:endParaRPr lang="tr-TR" dirty="0"/>
          </a:p>
          <a:p>
            <a:pPr marL="225427" lvl="0" indent="-225427">
              <a:buClr>
                <a:srgbClr val="FF6633"/>
              </a:buClr>
              <a:buSzPct val="45000"/>
              <a:buFont typeface="StarSymbol"/>
              <a:buChar char="●"/>
            </a:pPr>
            <a:r>
              <a:rPr lang="tr-TR" dirty="0"/>
              <a:t>Sıkışıklık ve seyreklik aynı yönde </a:t>
            </a:r>
            <a:r>
              <a:rPr lang="en-US" dirty="0"/>
              <a:t>h</a:t>
            </a:r>
            <a:r>
              <a:rPr lang="tr-TR" dirty="0" err="1"/>
              <a:t>areket</a:t>
            </a:r>
            <a:r>
              <a:rPr lang="tr-TR" dirty="0"/>
              <a:t> eder.</a:t>
            </a:r>
          </a:p>
          <a:p>
            <a:pPr marL="225427" lvl="0" indent="-225427">
              <a:buClr>
                <a:srgbClr val="FF6633"/>
              </a:buClr>
              <a:buSzPct val="45000"/>
              <a:buFont typeface="StarSymbol"/>
              <a:buChar char="●"/>
            </a:pPr>
            <a:r>
              <a:rPr lang="tr-TR" dirty="0"/>
              <a:t>Titreşim doğrultusu yayılma yönü ile aynıdır.</a:t>
            </a:r>
          </a:p>
          <a:p>
            <a:pPr marL="225427" lvl="0" indent="-225427">
              <a:buClr>
                <a:srgbClr val="FF6633"/>
              </a:buClr>
              <a:buSzPct val="45000"/>
              <a:buFont typeface="StarSymbol"/>
              <a:buChar char="●"/>
            </a:pPr>
            <a:r>
              <a:rPr lang="tr-TR" dirty="0"/>
              <a:t>Ortam iletilmez titreşim (enerji iletilir).</a:t>
            </a:r>
          </a:p>
        </p:txBody>
      </p:sp>
      <p:sp>
        <p:nvSpPr>
          <p:cNvPr id="5"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b="1" dirty="0" smtClean="0">
                <a:solidFill>
                  <a:schemeClr val="accent5">
                    <a:lumMod val="50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Ses Nedir?</a:t>
            </a:r>
          </a:p>
        </p:txBody>
      </p:sp>
      <p:sp>
        <p:nvSpPr>
          <p:cNvPr id="4" name="Text Placeholder 3"/>
          <p:cNvSpPr txBox="1">
            <a:spLocks noGrp="1"/>
          </p:cNvSpPr>
          <p:nvPr>
            <p:ph type="body" idx="4294967295"/>
          </p:nvPr>
        </p:nvSpPr>
        <p:spPr>
          <a:xfrm>
            <a:off x="2808003" y="1979996"/>
            <a:ext cx="6770519" cy="4140000"/>
          </a:xfrm>
        </p:spPr>
        <p:txBody>
          <a:bodyPr/>
          <a:lstStyle/>
          <a:p>
            <a:pPr lvl="0">
              <a:buClr>
                <a:srgbClr val="FF6633"/>
              </a:buClr>
              <a:buSzPct val="45000"/>
              <a:buFont typeface="StarSymbol"/>
              <a:buChar char="●"/>
            </a:pPr>
            <a:r>
              <a:rPr lang="tr-TR"/>
              <a:t>Ses boşlukta iletilir mi?</a:t>
            </a:r>
          </a:p>
          <a:p>
            <a:pPr lvl="0">
              <a:buClr>
                <a:srgbClr val="FF6633"/>
              </a:buClr>
              <a:buSzPct val="45000"/>
              <a:buFont typeface="StarSymbol"/>
              <a:buChar char="●"/>
            </a:pPr>
            <a:endParaRPr lang="tr-TR"/>
          </a:p>
          <a:p>
            <a:pPr lvl="0">
              <a:buClr>
                <a:srgbClr val="FF6633"/>
              </a:buClr>
              <a:buSzPct val="45000"/>
              <a:buFont typeface="StarSymbol"/>
              <a:buChar char="●"/>
            </a:pPr>
            <a:r>
              <a:rPr lang="tr-TR"/>
              <a:t>Bo</a:t>
            </a:r>
            <a:r>
              <a:rPr lang="en-US"/>
              <a:t>ş</a:t>
            </a:r>
            <a:r>
              <a:rPr lang="tr-TR"/>
              <a:t>luk nedir?</a:t>
            </a:r>
          </a:p>
          <a:p>
            <a:pPr lvl="0">
              <a:buClr>
                <a:srgbClr val="FF6633"/>
              </a:buClr>
              <a:buSzPct val="45000"/>
              <a:buFont typeface="StarSymbol"/>
              <a:buChar char="●"/>
            </a:pPr>
            <a:endParaRPr lang="tr-TR"/>
          </a:p>
          <a:p>
            <a:pPr lvl="0">
              <a:buClr>
                <a:srgbClr val="FF6633"/>
              </a:buClr>
              <a:buSzPct val="45000"/>
              <a:buFont typeface="StarSymbol"/>
              <a:buChar char="●"/>
            </a:pPr>
            <a:r>
              <a:rPr lang="tr-TR"/>
              <a:t>Evrende boşluk var</a:t>
            </a:r>
            <a:r>
              <a:rPr lang="en-US"/>
              <a:t> </a:t>
            </a:r>
            <a:r>
              <a:rPr lang="tr-TR"/>
              <a:t>mı?</a:t>
            </a:r>
          </a:p>
        </p:txBody>
      </p:sp>
      <p:sp>
        <p:nvSpPr>
          <p:cNvPr id="5"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b="1" dirty="0" smtClean="0">
                <a:solidFill>
                  <a:schemeClr val="accent5">
                    <a:lumMod val="50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161647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dirty="0"/>
              <a:t>Ses Nedir?</a:t>
            </a:r>
          </a:p>
        </p:txBody>
      </p:sp>
      <p:sp>
        <p:nvSpPr>
          <p:cNvPr id="4" name="Text Placeholder 3"/>
          <p:cNvSpPr txBox="1">
            <a:spLocks noGrp="1"/>
          </p:cNvSpPr>
          <p:nvPr>
            <p:ph type="body" idx="4294967295"/>
          </p:nvPr>
        </p:nvSpPr>
        <p:spPr>
          <a:xfrm>
            <a:off x="2808003" y="1979996"/>
            <a:ext cx="6770519" cy="5111920"/>
          </a:xfrm>
        </p:spPr>
        <p:txBody>
          <a:bodyPr/>
          <a:lstStyle/>
          <a:p>
            <a:pPr lvl="0">
              <a:buClr>
                <a:srgbClr val="FF6633"/>
              </a:buClr>
              <a:buSzPct val="45000"/>
            </a:pPr>
            <a:r>
              <a:rPr lang="tr-TR" b="1" dirty="0">
                <a:latin typeface="+mn-lt"/>
              </a:rPr>
              <a:t>Gürültü</a:t>
            </a:r>
            <a:r>
              <a:rPr lang="tr-TR" dirty="0">
                <a:latin typeface="+mn-lt"/>
              </a:rPr>
              <a:t>?</a:t>
            </a:r>
          </a:p>
          <a:p>
            <a:pPr marL="339725" indent="-339725">
              <a:buFont typeface="Arial" panose="020B0604020202020204" pitchFamily="34" charset="0"/>
              <a:buChar char="•"/>
            </a:pPr>
            <a:r>
              <a:rPr lang="tr-TR" sz="2800" dirty="0">
                <a:latin typeface="+mn-lt"/>
              </a:rPr>
              <a:t>Çevre ve sağlık sorunlarına neden </a:t>
            </a:r>
            <a:r>
              <a:rPr lang="tr-TR" sz="2800" dirty="0" smtClean="0">
                <a:latin typeface="+mn-lt"/>
              </a:rPr>
              <a:t>olabilen</a:t>
            </a:r>
            <a:r>
              <a:rPr lang="tr-TR" sz="2800" dirty="0">
                <a:latin typeface="+mn-lt"/>
              </a:rPr>
              <a:t>, </a:t>
            </a:r>
            <a:r>
              <a:rPr lang="tr-TR" sz="2800" dirty="0" smtClean="0">
                <a:latin typeface="+mn-lt"/>
              </a:rPr>
              <a:t>istenmeyen birçok sesin kulağa </a:t>
            </a:r>
            <a:r>
              <a:rPr lang="tr-TR" sz="2800" dirty="0">
                <a:latin typeface="+mn-lt"/>
              </a:rPr>
              <a:t>yoğun olarak </a:t>
            </a:r>
            <a:r>
              <a:rPr lang="tr-TR" sz="2800" dirty="0" smtClean="0">
                <a:latin typeface="+mn-lt"/>
              </a:rPr>
              <a:t>gelmesiyle </a:t>
            </a:r>
            <a:r>
              <a:rPr lang="tr-TR" sz="2800" dirty="0">
                <a:latin typeface="+mn-lt"/>
              </a:rPr>
              <a:t>oluşan ses </a:t>
            </a:r>
            <a:r>
              <a:rPr lang="tr-TR" sz="2800" dirty="0" smtClean="0">
                <a:latin typeface="+mn-lt"/>
              </a:rPr>
              <a:t>kirliliğine denir.</a:t>
            </a:r>
          </a:p>
          <a:p>
            <a:pPr marL="457200" indent="-457200">
              <a:buFont typeface="Arial" panose="020B0604020202020204" pitchFamily="34" charset="0"/>
              <a:buChar char="•"/>
            </a:pPr>
            <a:endParaRPr lang="tr-TR" sz="2800" dirty="0" smtClean="0">
              <a:latin typeface="+mn-lt"/>
            </a:endParaRPr>
          </a:p>
          <a:p>
            <a:pPr lvl="0">
              <a:buClr>
                <a:srgbClr val="FF6633"/>
              </a:buClr>
              <a:buSzPct val="45000"/>
            </a:pPr>
            <a:r>
              <a:rPr lang="tr-TR" b="1" dirty="0" smtClean="0">
                <a:latin typeface="+mn-lt"/>
              </a:rPr>
              <a:t>Uğultu</a:t>
            </a:r>
            <a:r>
              <a:rPr lang="tr-TR" dirty="0" smtClean="0">
                <a:latin typeface="+mn-lt"/>
              </a:rPr>
              <a:t>?</a:t>
            </a:r>
          </a:p>
          <a:p>
            <a:pPr marL="287338" indent="-287338">
              <a:buFont typeface="Arial" panose="020B0604020202020204" pitchFamily="34" charset="0"/>
              <a:buChar char="•"/>
            </a:pPr>
            <a:r>
              <a:rPr lang="tr-TR" sz="2800" dirty="0" smtClean="0">
                <a:latin typeface="+mn-lt"/>
              </a:rPr>
              <a:t>Sesin </a:t>
            </a:r>
            <a:r>
              <a:rPr lang="tr-TR" sz="2800" dirty="0">
                <a:latin typeface="+mn-lt"/>
              </a:rPr>
              <a:t>gürültülü, boğuk ve anlaşılmaz olmasına </a:t>
            </a:r>
            <a:r>
              <a:rPr lang="tr-TR" sz="2800" dirty="0" smtClean="0">
                <a:latin typeface="+mn-lt"/>
              </a:rPr>
              <a:t>denir.</a:t>
            </a:r>
            <a:endParaRPr lang="tr-TR" sz="2800" dirty="0">
              <a:latin typeface="+mn-lt"/>
            </a:endParaRPr>
          </a:p>
        </p:txBody>
      </p:sp>
      <p:sp>
        <p:nvSpPr>
          <p:cNvPr id="5"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b="1" dirty="0" smtClean="0">
                <a:solidFill>
                  <a:schemeClr val="accent5">
                    <a:lumMod val="50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Sesin Özellikleri</a:t>
            </a:r>
          </a:p>
        </p:txBody>
      </p:sp>
      <p:sp>
        <p:nvSpPr>
          <p:cNvPr id="4" name="Text Placeholder 3"/>
          <p:cNvSpPr txBox="1">
            <a:spLocks noGrp="1"/>
          </p:cNvSpPr>
          <p:nvPr>
            <p:ph type="body" idx="4294967295"/>
          </p:nvPr>
        </p:nvSpPr>
        <p:spPr>
          <a:xfrm>
            <a:off x="2808003" y="1979996"/>
            <a:ext cx="6770519" cy="4140000"/>
          </a:xfrm>
        </p:spPr>
        <p:txBody>
          <a:bodyPr/>
          <a:lstStyle/>
          <a:p>
            <a:pPr lvl="0">
              <a:buClr>
                <a:srgbClr val="FF6633"/>
              </a:buClr>
              <a:buSzPct val="45000"/>
              <a:buFont typeface="StarSymbol"/>
              <a:buChar char="●"/>
            </a:pPr>
            <a:r>
              <a:rPr lang="tr-TR" dirty="0"/>
              <a:t>İnce ses – kalın ses.</a:t>
            </a:r>
          </a:p>
          <a:p>
            <a:pPr lvl="0">
              <a:buClr>
                <a:srgbClr val="FF6633"/>
              </a:buClr>
              <a:buSzPct val="45000"/>
              <a:buFont typeface="StarSymbol"/>
              <a:buChar char="●"/>
            </a:pPr>
            <a:endParaRPr lang="tr-TR" dirty="0"/>
          </a:p>
          <a:p>
            <a:pPr lvl="0">
              <a:buClr>
                <a:srgbClr val="FF6633"/>
              </a:buClr>
              <a:buSzPct val="45000"/>
              <a:buFont typeface="StarSymbol"/>
              <a:buChar char="●"/>
            </a:pPr>
            <a:endParaRPr lang="tr-TR" dirty="0"/>
          </a:p>
          <a:p>
            <a:pPr lvl="0">
              <a:buClr>
                <a:srgbClr val="FF6633"/>
              </a:buClr>
              <a:buSzPct val="45000"/>
              <a:buFont typeface="StarSymbol"/>
              <a:buChar char="●"/>
            </a:pPr>
            <a:r>
              <a:rPr lang="tr-TR" dirty="0"/>
              <a:t>Şiddetli – zayıf ses</a:t>
            </a:r>
            <a:r>
              <a:rPr lang="tr-TR" dirty="0" smtClean="0"/>
              <a:t>.</a:t>
            </a:r>
          </a:p>
          <a:p>
            <a:pPr lvl="0">
              <a:buClr>
                <a:srgbClr val="FF6633"/>
              </a:buClr>
              <a:buSzPct val="45000"/>
              <a:buFont typeface="StarSymbol"/>
              <a:buChar char="●"/>
            </a:pPr>
            <a:endParaRPr lang="tr-TR" dirty="0" smtClean="0"/>
          </a:p>
          <a:p>
            <a:pPr lvl="0">
              <a:buClr>
                <a:srgbClr val="FF6633"/>
              </a:buClr>
              <a:buSzPct val="45000"/>
              <a:buFont typeface="StarSymbol"/>
              <a:buChar char="●"/>
            </a:pPr>
            <a:endParaRPr lang="tr-TR" dirty="0"/>
          </a:p>
          <a:p>
            <a:pPr lvl="0">
              <a:buClr>
                <a:srgbClr val="FF6633"/>
              </a:buClr>
              <a:buSzPct val="45000"/>
              <a:buFont typeface="StarSymbol"/>
              <a:buChar char="●"/>
            </a:pPr>
            <a:r>
              <a:rPr lang="tr-TR" dirty="0" smtClean="0"/>
              <a:t>Tını</a:t>
            </a:r>
            <a:endParaRPr lang="tr-TR" dirty="0"/>
          </a:p>
        </p:txBody>
      </p:sp>
      <p:pic>
        <p:nvPicPr>
          <p:cNvPr id="5" name="Picture 4"/>
          <p:cNvPicPr>
            <a:picLocks noChangeAspect="1"/>
          </p:cNvPicPr>
          <p:nvPr/>
        </p:nvPicPr>
        <p:blipFill>
          <a:blip r:embed="rId3"/>
          <a:stretch>
            <a:fillRect/>
          </a:stretch>
        </p:blipFill>
        <p:spPr>
          <a:xfrm>
            <a:off x="6826102" y="3687380"/>
            <a:ext cx="2301609" cy="2430317"/>
          </a:xfrm>
          <a:prstGeom prst="rect">
            <a:avLst/>
          </a:prstGeom>
        </p:spPr>
      </p:pic>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pic>
        <p:nvPicPr>
          <p:cNvPr id="8" name="Picture 7"/>
          <p:cNvPicPr>
            <a:picLocks noChangeAspect="1"/>
          </p:cNvPicPr>
          <p:nvPr/>
        </p:nvPicPr>
        <p:blipFill>
          <a:blip r:embed="rId4"/>
          <a:stretch>
            <a:fillRect/>
          </a:stretch>
        </p:blipFill>
        <p:spPr>
          <a:xfrm>
            <a:off x="6826102" y="1915816"/>
            <a:ext cx="2749539" cy="1419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Sesin Özellikleri</a:t>
            </a:r>
          </a:p>
        </p:txBody>
      </p:sp>
      <p:pic>
        <p:nvPicPr>
          <p:cNvPr id="7" name="Picture 6"/>
          <p:cNvPicPr>
            <a:picLocks noChangeAspect="1"/>
          </p:cNvPicPr>
          <p:nvPr/>
        </p:nvPicPr>
        <p:blipFill>
          <a:blip r:embed="rId3"/>
          <a:stretch>
            <a:fillRect/>
          </a:stretch>
        </p:blipFill>
        <p:spPr>
          <a:xfrm>
            <a:off x="3392436" y="2786205"/>
            <a:ext cx="6183205" cy="3011922"/>
          </a:xfrm>
          <a:prstGeom prst="rect">
            <a:avLst/>
          </a:prstGeom>
        </p:spPr>
      </p:pic>
      <p:sp>
        <p:nvSpPr>
          <p:cNvPr id="9"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Sesin Özellikleri</a:t>
            </a:r>
          </a:p>
        </p:txBody>
      </p:sp>
      <p:sp>
        <p:nvSpPr>
          <p:cNvPr id="4" name="Text Placeholder 3"/>
          <p:cNvSpPr txBox="1">
            <a:spLocks noGrp="1"/>
          </p:cNvSpPr>
          <p:nvPr>
            <p:ph type="body" idx="4294967295"/>
          </p:nvPr>
        </p:nvSpPr>
        <p:spPr>
          <a:xfrm>
            <a:off x="2808003" y="1979996"/>
            <a:ext cx="6770519" cy="1166326"/>
          </a:xfrm>
        </p:spPr>
        <p:txBody>
          <a:bodyPr/>
          <a:lstStyle/>
          <a:p>
            <a:pPr marL="166685" lvl="0" indent="-166685">
              <a:buClr>
                <a:srgbClr val="FF6633"/>
              </a:buClr>
              <a:buSzPct val="45000"/>
              <a:buFont typeface="StarSymbol"/>
              <a:buChar char="●"/>
            </a:pPr>
            <a:r>
              <a:rPr lang="tr-TR"/>
              <a:t>Farklı seviyelerde su dolu şişelerden aynı ses mi çıkıyor?</a:t>
            </a:r>
          </a:p>
        </p:txBody>
      </p:sp>
      <p:sp>
        <p:nvSpPr>
          <p:cNvPr id="5" name="Text Placeholder 3"/>
          <p:cNvSpPr txBox="1"/>
          <p:nvPr/>
        </p:nvSpPr>
        <p:spPr>
          <a:xfrm>
            <a:off x="2808003" y="3562840"/>
            <a:ext cx="6770519" cy="1160209"/>
          </a:xfrm>
          <a:prstGeom prst="rect">
            <a:avLst/>
          </a:prstGeom>
          <a:noFill/>
          <a:ln cap="flat">
            <a:noFill/>
          </a:ln>
        </p:spPr>
        <p:txBody>
          <a:bodyPr vert="horz" wrap="square" lIns="0" tIns="0" rIns="0" bIns="0" anchor="t" anchorCtr="0" compatLnSpc="1">
            <a:noAutofit/>
          </a:bodyPr>
          <a:lstStyle/>
          <a:p>
            <a:pPr marL="166685" marR="0" lvl="0" indent="-166685" algn="l" defTabSz="914400" rtl="0" fontAlgn="auto" hangingPunct="0">
              <a:lnSpc>
                <a:spcPct val="100000"/>
              </a:lnSpc>
              <a:spcBef>
                <a:spcPts val="0"/>
              </a:spcBef>
              <a:spcAft>
                <a:spcPts val="1415"/>
              </a:spcAft>
              <a:buClr>
                <a:srgbClr val="FF6633"/>
              </a:buClr>
              <a:buSzPct val="45000"/>
              <a:buFont typeface="StarSymbol"/>
              <a:buChar char="●"/>
              <a:tabLst/>
              <a:defRPr sz="1800" b="0" i="0" u="none" strike="noStrike" kern="0" cap="none" spc="0" baseline="0">
                <a:solidFill>
                  <a:srgbClr val="000000"/>
                </a:solidFill>
                <a:uFillTx/>
              </a:defRPr>
            </a:pPr>
            <a:r>
              <a:rPr lang="tr-TR" sz="3200" b="0" i="0" u="none" strike="noStrike" kern="0" cap="none" spc="0" baseline="0">
                <a:solidFill>
                  <a:srgbClr val="000080"/>
                </a:solidFill>
                <a:uFillTx/>
                <a:latin typeface="Albany" pitchFamily="18"/>
                <a:cs typeface="Tahoma" pitchFamily="2"/>
              </a:rPr>
              <a:t>Vurunca</a:t>
            </a:r>
            <a:r>
              <a:rPr lang="en-US" sz="3200" b="0" i="0" u="none" strike="noStrike" kern="0" cap="none" spc="0" baseline="0">
                <a:solidFill>
                  <a:srgbClr val="000080"/>
                </a:solidFill>
                <a:uFillTx/>
                <a:latin typeface="Albany" pitchFamily="18"/>
                <a:cs typeface="Tahoma" pitchFamily="2"/>
              </a:rPr>
              <a:t> h</a:t>
            </a:r>
            <a:r>
              <a:rPr lang="tr-TR" sz="3200" b="0" i="0" u="none" strike="noStrike" kern="0" cap="none" spc="0" baseline="0">
                <a:solidFill>
                  <a:srgbClr val="000080"/>
                </a:solidFill>
                <a:uFillTx/>
                <a:latin typeface="Albany" pitchFamily="18"/>
                <a:cs typeface="Tahoma" pitchFamily="2"/>
              </a:rPr>
              <a:t>angi şişe kalın hangi şişe ince ses veriyor?</a:t>
            </a:r>
          </a:p>
        </p:txBody>
      </p:sp>
      <p:sp>
        <p:nvSpPr>
          <p:cNvPr id="6" name="Text Placeholder 3"/>
          <p:cNvSpPr txBox="1"/>
          <p:nvPr/>
        </p:nvSpPr>
        <p:spPr>
          <a:xfrm>
            <a:off x="2808003" y="4880363"/>
            <a:ext cx="6770519" cy="1160209"/>
          </a:xfrm>
          <a:prstGeom prst="rect">
            <a:avLst/>
          </a:prstGeom>
          <a:noFill/>
          <a:ln cap="flat">
            <a:noFill/>
          </a:ln>
        </p:spPr>
        <p:txBody>
          <a:bodyPr vert="horz" wrap="square" lIns="0" tIns="0" rIns="0" bIns="0" anchor="t" anchorCtr="0" compatLnSpc="1">
            <a:noAutofit/>
          </a:bodyPr>
          <a:lstStyle/>
          <a:p>
            <a:pPr marL="166685" marR="0" lvl="0" indent="-166685" algn="l" defTabSz="914400" rtl="0" fontAlgn="auto" hangingPunct="0">
              <a:lnSpc>
                <a:spcPct val="100000"/>
              </a:lnSpc>
              <a:spcBef>
                <a:spcPts val="0"/>
              </a:spcBef>
              <a:spcAft>
                <a:spcPts val="1415"/>
              </a:spcAft>
              <a:buClr>
                <a:srgbClr val="FF6633"/>
              </a:buClr>
              <a:buSzPct val="45000"/>
              <a:buFont typeface="StarSymbol"/>
              <a:buChar char="●"/>
              <a:tabLst/>
              <a:defRPr sz="1800" b="0" i="0" u="none" strike="noStrike" kern="0" cap="none" spc="0" baseline="0">
                <a:solidFill>
                  <a:srgbClr val="000000"/>
                </a:solidFill>
                <a:uFillTx/>
              </a:defRPr>
            </a:pPr>
            <a:r>
              <a:rPr lang="tr-TR" sz="3200" b="0" i="0" u="none" strike="noStrike" kern="0" cap="none" spc="0" baseline="0">
                <a:solidFill>
                  <a:srgbClr val="000080"/>
                </a:solidFill>
                <a:uFillTx/>
                <a:latin typeface="Albany" pitchFamily="18"/>
                <a:cs typeface="Tahoma" pitchFamily="2"/>
              </a:rPr>
              <a:t>Üfleyince</a:t>
            </a:r>
            <a:r>
              <a:rPr lang="en-US" sz="3200" b="0" i="0" u="none" strike="noStrike" kern="0" cap="none" spc="0" baseline="0">
                <a:solidFill>
                  <a:srgbClr val="000080"/>
                </a:solidFill>
                <a:uFillTx/>
                <a:latin typeface="Albany" pitchFamily="18"/>
                <a:cs typeface="Tahoma" pitchFamily="2"/>
              </a:rPr>
              <a:t> h</a:t>
            </a:r>
            <a:r>
              <a:rPr lang="tr-TR" sz="3200" b="0" i="0" u="none" strike="noStrike" kern="0" cap="none" spc="0" baseline="0">
                <a:solidFill>
                  <a:srgbClr val="000080"/>
                </a:solidFill>
                <a:uFillTx/>
                <a:latin typeface="Albany" pitchFamily="18"/>
                <a:cs typeface="Tahoma" pitchFamily="2"/>
              </a:rPr>
              <a:t>angi şişe kalın hangi şişe ince ses veriyor?</a:t>
            </a:r>
          </a:p>
        </p:txBody>
      </p:sp>
      <p:sp>
        <p:nvSpPr>
          <p:cNvPr id="8"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29038159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name="Slide57">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Sesin Özellikleri</a:t>
            </a:r>
          </a:p>
        </p:txBody>
      </p:sp>
      <p:sp>
        <p:nvSpPr>
          <p:cNvPr id="4" name="Text Placeholder 3"/>
          <p:cNvSpPr txBox="1">
            <a:spLocks noGrp="1"/>
          </p:cNvSpPr>
          <p:nvPr>
            <p:ph type="body" idx="4294967295"/>
          </p:nvPr>
        </p:nvSpPr>
        <p:spPr>
          <a:xfrm>
            <a:off x="2663994" y="5313130"/>
            <a:ext cx="6770519" cy="1716932"/>
          </a:xfrm>
        </p:spPr>
        <p:txBody>
          <a:bodyPr/>
          <a:lstStyle/>
          <a:p>
            <a:pPr lvl="0"/>
            <a:endParaRPr lang="tr-TR"/>
          </a:p>
          <a:p>
            <a:pPr lvl="0">
              <a:buClr>
                <a:srgbClr val="FF6633"/>
              </a:buClr>
              <a:buSzPct val="45000"/>
              <a:buFont typeface="StarSymbol"/>
              <a:buChar char="●"/>
            </a:pPr>
            <a:r>
              <a:rPr lang="tr-TR" sz="2400"/>
              <a:t>https://www.youtube.com/watch?v=hoy-6i7ddh8</a:t>
            </a:r>
          </a:p>
        </p:txBody>
      </p:sp>
      <p:pic>
        <p:nvPicPr>
          <p:cNvPr id="5" name="Picture 4">
            <a:hlinkClick r:id="rId3"/>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2785573" y="1979996"/>
            <a:ext cx="6974531" cy="3911803"/>
          </a:xfrm>
          <a:prstGeom prst="rect">
            <a:avLst/>
          </a:prstGeom>
          <a:noFill/>
          <a:ln cap="flat">
            <a:noFill/>
          </a:ln>
        </p:spPr>
      </p:pic>
      <p:sp>
        <p:nvSpPr>
          <p:cNvPr id="8"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Frekans</a:t>
            </a:r>
          </a:p>
        </p:txBody>
      </p:sp>
      <p:sp>
        <p:nvSpPr>
          <p:cNvPr id="4" name="Text Placeholder 3"/>
          <p:cNvSpPr txBox="1">
            <a:spLocks noGrp="1"/>
          </p:cNvSpPr>
          <p:nvPr>
            <p:ph type="body" idx="4294967295"/>
          </p:nvPr>
        </p:nvSpPr>
        <p:spPr>
          <a:xfrm>
            <a:off x="2808003" y="1979996"/>
            <a:ext cx="6770519" cy="4140000"/>
          </a:xfrm>
        </p:spPr>
        <p:txBody>
          <a:bodyPr/>
          <a:lstStyle/>
          <a:p>
            <a:pPr marL="285750" lvl="0" indent="-285750">
              <a:buClr>
                <a:srgbClr val="FF6633"/>
              </a:buClr>
              <a:buSzPct val="45000"/>
              <a:buFont typeface="StarSymbol"/>
              <a:buChar char="●"/>
            </a:pPr>
            <a:r>
              <a:rPr lang="tr-TR"/>
              <a:t>Su dalgalarından farklı olarak ses dalgalarında frekans ne sıklıkla vurduğumuza değil, şişedeki su seviyesine bağlıdır.</a:t>
            </a:r>
          </a:p>
        </p:txBody>
      </p:sp>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Frekans</a:t>
            </a:r>
          </a:p>
        </p:txBody>
      </p:sp>
      <p:sp>
        <p:nvSpPr>
          <p:cNvPr id="4" name="Text Placeholder 3"/>
          <p:cNvSpPr txBox="1">
            <a:spLocks noGrp="1"/>
          </p:cNvSpPr>
          <p:nvPr>
            <p:ph type="body" idx="4294967295"/>
          </p:nvPr>
        </p:nvSpPr>
        <p:spPr>
          <a:xfrm>
            <a:off x="2808003" y="1979996"/>
            <a:ext cx="6770519" cy="4140000"/>
          </a:xfrm>
        </p:spPr>
        <p:txBody>
          <a:bodyPr/>
          <a:lstStyle/>
          <a:p>
            <a:pPr marL="225427" lvl="0" indent="-225427">
              <a:buClr>
                <a:srgbClr val="FF6633"/>
              </a:buClr>
              <a:buSzPct val="45000"/>
              <a:buFont typeface="StarSymbol"/>
              <a:buChar char="●"/>
            </a:pPr>
            <a:r>
              <a:rPr lang="tr-TR" dirty="0"/>
              <a:t>İncelik ve kalınlık sesin frekansına (yükseklik) göre değişir.</a:t>
            </a:r>
          </a:p>
          <a:p>
            <a:pPr marL="225427" lvl="0" indent="-225427">
              <a:buClr>
                <a:srgbClr val="FF6633"/>
              </a:buClr>
              <a:buSzPct val="45000"/>
              <a:buFont typeface="StarSymbol"/>
              <a:buChar char="●"/>
            </a:pPr>
            <a:endParaRPr lang="tr-TR" dirty="0"/>
          </a:p>
          <a:p>
            <a:pPr marL="225427" lvl="0" indent="-225427">
              <a:buClr>
                <a:srgbClr val="FF6633"/>
              </a:buClr>
              <a:buSzPct val="45000"/>
              <a:buFont typeface="StarSymbol"/>
              <a:buChar char="●"/>
            </a:pPr>
            <a:r>
              <a:rPr lang="tr-TR" dirty="0"/>
              <a:t>Yüksek frekans = İnce </a:t>
            </a:r>
            <a:r>
              <a:rPr lang="tr-TR" dirty="0" smtClean="0"/>
              <a:t>ses (tiz)</a:t>
            </a:r>
            <a:endParaRPr lang="tr-TR" dirty="0"/>
          </a:p>
          <a:p>
            <a:pPr marL="225427" lvl="0" indent="-225427">
              <a:buClr>
                <a:srgbClr val="FF6633"/>
              </a:buClr>
              <a:buSzPct val="45000"/>
              <a:buFont typeface="StarSymbol"/>
              <a:buChar char="●"/>
            </a:pPr>
            <a:r>
              <a:rPr lang="tr-TR" dirty="0"/>
              <a:t>Düşük frekans = kalın </a:t>
            </a:r>
            <a:r>
              <a:rPr lang="tr-TR" dirty="0" smtClean="0"/>
              <a:t>ses (pes)</a:t>
            </a:r>
            <a:endParaRPr lang="tr-TR" dirty="0"/>
          </a:p>
        </p:txBody>
      </p:sp>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Frekans</a:t>
            </a:r>
          </a:p>
        </p:txBody>
      </p:sp>
      <p:sp>
        <p:nvSpPr>
          <p:cNvPr id="4" name="Text Placeholder 3"/>
          <p:cNvSpPr txBox="1">
            <a:spLocks noGrp="1"/>
          </p:cNvSpPr>
          <p:nvPr>
            <p:ph type="body" idx="4294967295"/>
          </p:nvPr>
        </p:nvSpPr>
        <p:spPr>
          <a:xfrm>
            <a:off x="2808003" y="1979996"/>
            <a:ext cx="6770519" cy="4140000"/>
          </a:xfrm>
        </p:spPr>
        <p:txBody>
          <a:bodyPr/>
          <a:lstStyle/>
          <a:p>
            <a:endParaRPr lang="tr-TR"/>
          </a:p>
        </p:txBody>
      </p:sp>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031556" y="2376004"/>
            <a:ext cx="6256443" cy="3456002"/>
          </a:xfrm>
          <a:prstGeom prst="rect">
            <a:avLst/>
          </a:prstGeom>
          <a:noFill/>
          <a:ln cap="flat">
            <a:noFill/>
          </a:ln>
        </p:spPr>
      </p:pic>
      <p:sp>
        <p:nvSpPr>
          <p:cNvPr id="7"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en-US" b="1"/>
              <a:t>Ne Öğreneceğiz: </a:t>
            </a:r>
            <a:r>
              <a:rPr lang="tr-TR" b="1"/>
              <a:t>KAZANIM</a:t>
            </a:r>
            <a:r>
              <a:rPr lang="en-US" b="1"/>
              <a:t>LAR</a:t>
            </a:r>
            <a:endParaRPr lang="tr-TR" b="1"/>
          </a:p>
        </p:txBody>
      </p:sp>
      <p:sp>
        <p:nvSpPr>
          <p:cNvPr id="3" name="Text Placeholder 3"/>
          <p:cNvSpPr txBox="1">
            <a:spLocks noGrp="1"/>
          </p:cNvSpPr>
          <p:nvPr>
            <p:ph type="body" idx="4294967295"/>
          </p:nvPr>
        </p:nvSpPr>
        <p:spPr>
          <a:xfrm>
            <a:off x="914347" y="1563477"/>
            <a:ext cx="8437982" cy="5606250"/>
          </a:xfrm>
        </p:spPr>
        <p:txBody>
          <a:bodyPr/>
          <a:lstStyle/>
          <a:p>
            <a:pPr marL="1146175" indent="-1146175">
              <a:spcBef>
                <a:spcPts val="1200"/>
              </a:spcBef>
              <a:spcAft>
                <a:spcPts val="1200"/>
              </a:spcAft>
            </a:pPr>
            <a:r>
              <a:rPr lang="tr-TR" sz="2400" b="1" dirty="0" smtClean="0"/>
              <a:t>10.3.4. SES DALGASI </a:t>
            </a:r>
          </a:p>
          <a:p>
            <a:pPr marL="1146175" indent="-1146175">
              <a:spcBef>
                <a:spcPts val="1200"/>
              </a:spcBef>
              <a:spcAft>
                <a:spcPts val="1200"/>
              </a:spcAft>
            </a:pPr>
            <a:r>
              <a:rPr lang="tr-TR" sz="2400" b="1" dirty="0" smtClean="0"/>
              <a:t>10.3.4.1. Ses dalgaları ile ilgili temel kavramları örneklerle açıklar. </a:t>
            </a:r>
          </a:p>
          <a:p>
            <a:pPr marL="1433513" indent="-346075"/>
            <a:r>
              <a:rPr lang="tr-TR" sz="2400" dirty="0" smtClean="0"/>
              <a:t>a) Yükseklik, şiddet, tını, rezonans ve yankı kavramları ile sınırlı kalınır. </a:t>
            </a:r>
          </a:p>
          <a:p>
            <a:pPr marL="1433513" indent="-346075"/>
            <a:r>
              <a:rPr lang="tr-TR" sz="2400" dirty="0" smtClean="0"/>
              <a:t>b) Uğultu, gürültü ve ses kirliliği kavramlarına değinilir. </a:t>
            </a:r>
          </a:p>
          <a:p>
            <a:pPr marL="1433513" indent="-346075"/>
            <a:r>
              <a:rPr lang="tr-TR" sz="2400" dirty="0" smtClean="0"/>
              <a:t>c) Farabi'nin ses dalgaları ile ilgili yaptığı çalışmalar hakkında kısaca bilgi verilir. </a:t>
            </a:r>
          </a:p>
          <a:p>
            <a:pPr marL="1087438" indent="-1087438">
              <a:spcBef>
                <a:spcPts val="1200"/>
              </a:spcBef>
              <a:spcAft>
                <a:spcPts val="1200"/>
              </a:spcAft>
            </a:pPr>
            <a:r>
              <a:rPr lang="tr-TR" sz="2400" b="1" dirty="0" smtClean="0"/>
              <a:t>10.3.4.2. Ses dalgalarının tıp, denizcilik, sanat ve coğrafya alanlarında kullanımına örnekler verir. </a:t>
            </a:r>
            <a:endParaRPr lang="tr-TR" sz="24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Frekans</a:t>
            </a:r>
          </a:p>
        </p:txBody>
      </p:sp>
      <p:sp>
        <p:nvSpPr>
          <p:cNvPr id="4" name="Text Placeholder 3"/>
          <p:cNvSpPr txBox="1">
            <a:spLocks noGrp="1"/>
          </p:cNvSpPr>
          <p:nvPr>
            <p:ph type="body" idx="4294967295"/>
          </p:nvPr>
        </p:nvSpPr>
        <p:spPr>
          <a:xfrm>
            <a:off x="2808003" y="1979996"/>
            <a:ext cx="6770519" cy="4140000"/>
          </a:xfrm>
        </p:spPr>
        <p:txBody>
          <a:bodyPr/>
          <a:lstStyle/>
          <a:p>
            <a:endParaRPr lang="tr-TR"/>
          </a:p>
        </p:txBody>
      </p:sp>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024003" y="2736003"/>
            <a:ext cx="6263996" cy="1655996"/>
          </a:xfrm>
          <a:prstGeom prst="rect">
            <a:avLst/>
          </a:prstGeom>
          <a:noFill/>
          <a:ln cap="flat">
            <a:noFill/>
          </a:ln>
        </p:spPr>
      </p:pic>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58">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Ses Nedir?</a:t>
            </a:r>
          </a:p>
        </p:txBody>
      </p:sp>
      <p:sp>
        <p:nvSpPr>
          <p:cNvPr id="3" name="Text Placeholder 3"/>
          <p:cNvSpPr txBox="1">
            <a:spLocks noGrp="1"/>
          </p:cNvSpPr>
          <p:nvPr>
            <p:ph type="body" idx="4294967295"/>
          </p:nvPr>
        </p:nvSpPr>
        <p:spPr>
          <a:xfrm>
            <a:off x="2808003" y="1979996"/>
            <a:ext cx="6770519" cy="4140000"/>
          </a:xfrm>
        </p:spPr>
        <p:txBody>
          <a:bodyPr/>
          <a:lstStyle/>
          <a:p>
            <a:pPr lvl="0"/>
            <a:endParaRPr lang="tr-TR"/>
          </a:p>
          <a:p>
            <a:pPr lvl="0">
              <a:buClr>
                <a:srgbClr val="FF6633"/>
              </a:buClr>
              <a:buSzPct val="45000"/>
              <a:buFont typeface="StarSymbol"/>
              <a:buChar char="●"/>
            </a:pPr>
            <a:r>
              <a:rPr lang="tr-TR"/>
              <a:t>Sesin varlığı için duyulması şart mıdır?</a:t>
            </a:r>
          </a:p>
          <a:p>
            <a:pPr lvl="0">
              <a:buClr>
                <a:srgbClr val="FF6633"/>
              </a:buClr>
              <a:buSzPct val="45000"/>
              <a:buFont typeface="StarSymbol"/>
              <a:buChar char="●"/>
            </a:pPr>
            <a:endParaRPr lang="tr-TR"/>
          </a:p>
          <a:p>
            <a:pPr lvl="0">
              <a:buClr>
                <a:srgbClr val="FF6633"/>
              </a:buClr>
              <a:buSzPct val="45000"/>
              <a:buFont typeface="StarSymbol"/>
              <a:buChar char="●"/>
            </a:pPr>
            <a:r>
              <a:rPr lang="tr-TR"/>
              <a:t>Duyamadığımız şeyler ses midir?</a:t>
            </a:r>
          </a:p>
        </p:txBody>
      </p:sp>
      <p:sp>
        <p:nvSpPr>
          <p:cNvPr id="5"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Frekans</a:t>
            </a:r>
          </a:p>
        </p:txBody>
      </p:sp>
      <p:sp>
        <p:nvSpPr>
          <p:cNvPr id="4" name="Text Placeholder 3"/>
          <p:cNvSpPr txBox="1">
            <a:spLocks noGrp="1"/>
          </p:cNvSpPr>
          <p:nvPr>
            <p:ph type="body" idx="4294967295"/>
          </p:nvPr>
        </p:nvSpPr>
        <p:spPr>
          <a:xfrm>
            <a:off x="2808003" y="1979996"/>
            <a:ext cx="6770519" cy="4140000"/>
          </a:xfrm>
        </p:spPr>
        <p:txBody>
          <a:bodyPr/>
          <a:lstStyle/>
          <a:p>
            <a:pPr lvl="0"/>
            <a:endParaRPr lang="tr-TR" dirty="0"/>
          </a:p>
          <a:p>
            <a:pPr marL="233363" lvl="0" indent="-233363">
              <a:buClr>
                <a:srgbClr val="FF6633"/>
              </a:buClr>
              <a:buSzPct val="45000"/>
              <a:buFont typeface="StarSymbol"/>
              <a:buChar char="●"/>
            </a:pPr>
            <a:r>
              <a:rPr lang="tr-TR" dirty="0"/>
              <a:t>20000 Hz den yüksek frekanslı seslere </a:t>
            </a:r>
            <a:r>
              <a:rPr lang="tr-TR" dirty="0" err="1"/>
              <a:t>ultrasonik</a:t>
            </a:r>
            <a:r>
              <a:rPr lang="tr-TR" dirty="0"/>
              <a:t> ses denir.</a:t>
            </a:r>
            <a:endParaRPr lang="en-US" dirty="0"/>
          </a:p>
          <a:p>
            <a:pPr marL="233363" lvl="0" indent="-233363">
              <a:buClr>
                <a:srgbClr val="FF6633"/>
              </a:buClr>
              <a:buSzPct val="45000"/>
              <a:buFont typeface="StarSymbol"/>
              <a:buChar char="●"/>
            </a:pPr>
            <a:endParaRPr lang="tr-TR" dirty="0"/>
          </a:p>
          <a:p>
            <a:pPr marL="233363" lvl="0" indent="-233363">
              <a:buClr>
                <a:srgbClr val="FF6633"/>
              </a:buClr>
              <a:buSzPct val="45000"/>
              <a:buFont typeface="StarSymbol"/>
              <a:buChar char="●"/>
            </a:pPr>
            <a:r>
              <a:rPr lang="tr-TR" dirty="0"/>
              <a:t>20 Hz den düşük seslere </a:t>
            </a:r>
            <a:r>
              <a:rPr lang="tr-TR" dirty="0" err="1"/>
              <a:t>infrasonik</a:t>
            </a:r>
            <a:r>
              <a:rPr lang="tr-TR" dirty="0"/>
              <a:t> ses denir.</a:t>
            </a:r>
          </a:p>
          <a:p>
            <a:pPr lvl="0">
              <a:buClr>
                <a:srgbClr val="FF6633"/>
              </a:buClr>
              <a:buSzPct val="45000"/>
              <a:buFont typeface="StarSymbol"/>
              <a:buChar char="●"/>
            </a:pPr>
            <a:endParaRPr lang="tr-TR" dirty="0"/>
          </a:p>
        </p:txBody>
      </p:sp>
      <p:sp>
        <p:nvSpPr>
          <p:cNvPr id="5"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Sesin Şiddeti</a:t>
            </a:r>
          </a:p>
        </p:txBody>
      </p:sp>
      <p:sp>
        <p:nvSpPr>
          <p:cNvPr id="4" name="Text Placeholder 3"/>
          <p:cNvSpPr txBox="1">
            <a:spLocks noGrp="1"/>
          </p:cNvSpPr>
          <p:nvPr>
            <p:ph type="body" idx="4294967295"/>
          </p:nvPr>
        </p:nvSpPr>
        <p:spPr>
          <a:xfrm>
            <a:off x="2808003" y="1979996"/>
            <a:ext cx="6770519" cy="4140000"/>
          </a:xfrm>
        </p:spPr>
        <p:txBody>
          <a:bodyPr/>
          <a:lstStyle/>
          <a:p>
            <a:pPr marL="225427" lvl="0" indent="-225427">
              <a:buClr>
                <a:srgbClr val="FF6633"/>
              </a:buClr>
              <a:buSzPct val="45000"/>
              <a:buFont typeface="StarSymbol"/>
              <a:buChar char="●"/>
            </a:pPr>
            <a:r>
              <a:rPr lang="tr-TR"/>
              <a:t>Sesin şiddeti şişeye vurma kuvvetine bağlıdır.</a:t>
            </a:r>
          </a:p>
          <a:p>
            <a:pPr marL="225427" lvl="0" indent="-225427">
              <a:buClr>
                <a:srgbClr val="FF6633"/>
              </a:buClr>
              <a:buSzPct val="45000"/>
              <a:buFont typeface="StarSymbol"/>
              <a:buChar char="●"/>
            </a:pPr>
            <a:r>
              <a:rPr lang="tr-TR"/>
              <a:t>Desibel ile ölçülür.</a:t>
            </a:r>
          </a:p>
          <a:p>
            <a:pPr marL="225427" lvl="0" indent="-225427">
              <a:buClr>
                <a:srgbClr val="FF6633"/>
              </a:buClr>
              <a:buSzPct val="45000"/>
              <a:buFont typeface="StarSymbol"/>
              <a:buChar char="●"/>
            </a:pPr>
            <a:r>
              <a:rPr lang="tr-TR"/>
              <a:t>dB ile gösterilir.</a:t>
            </a:r>
          </a:p>
          <a:p>
            <a:pPr marL="225427" lvl="0" indent="-225427">
              <a:buClr>
                <a:srgbClr val="FF6633"/>
              </a:buClr>
              <a:buSzPct val="45000"/>
              <a:buFont typeface="StarSymbol"/>
              <a:buChar char="●"/>
            </a:pPr>
            <a:r>
              <a:rPr lang="tr-TR"/>
              <a:t>85 desibelden yüksek zarar verebilir.</a:t>
            </a:r>
          </a:p>
        </p:txBody>
      </p:sp>
      <p:sp>
        <p:nvSpPr>
          <p:cNvPr id="5"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Sesin Şiddeti</a:t>
            </a:r>
            <a:r>
              <a:rPr lang="en-US"/>
              <a:t>: Ses Seviyesi</a:t>
            </a:r>
            <a:endParaRPr lang="tr-TR"/>
          </a:p>
        </p:txBody>
      </p:sp>
      <p:pic>
        <p:nvPicPr>
          <p:cNvPr id="4"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392131" y="1509171"/>
            <a:ext cx="5475975" cy="5560219"/>
          </a:xfrm>
          <a:prstGeom prst="rect">
            <a:avLst/>
          </a:prstGeom>
          <a:noFill/>
          <a:ln cap="flat">
            <a:noFill/>
          </a:ln>
        </p:spPr>
      </p:pic>
      <p:sp>
        <p:nvSpPr>
          <p:cNvPr id="5"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Sesin Şiddeti</a:t>
            </a:r>
            <a:r>
              <a:rPr lang="en-US"/>
              <a:t>: Ses Seviyesi</a:t>
            </a:r>
            <a:endParaRPr lang="tr-TR"/>
          </a:p>
        </p:txBody>
      </p:sp>
      <p:pic>
        <p:nvPicPr>
          <p:cNvPr id="5" name="Picture 4"/>
          <p:cNvPicPr>
            <a:picLocks noChangeAspect="1"/>
          </p:cNvPicPr>
          <p:nvPr/>
        </p:nvPicPr>
        <p:blipFill>
          <a:blip r:embed="rId3"/>
          <a:stretch>
            <a:fillRect/>
          </a:stretch>
        </p:blipFill>
        <p:spPr>
          <a:xfrm>
            <a:off x="3210213" y="3282804"/>
            <a:ext cx="6660276" cy="2930959"/>
          </a:xfrm>
          <a:prstGeom prst="rect">
            <a:avLst/>
          </a:prstGeom>
        </p:spPr>
      </p:pic>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39963458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Sesin Şiddeti</a:t>
            </a:r>
          </a:p>
        </p:txBody>
      </p:sp>
      <p:sp>
        <p:nvSpPr>
          <p:cNvPr id="4" name="Text Placeholder 3"/>
          <p:cNvSpPr txBox="1">
            <a:spLocks noGrp="1"/>
          </p:cNvSpPr>
          <p:nvPr>
            <p:ph type="body" idx="4294967295"/>
          </p:nvPr>
        </p:nvSpPr>
        <p:spPr>
          <a:xfrm>
            <a:off x="2808003" y="1979996"/>
            <a:ext cx="6770519" cy="4140000"/>
          </a:xfrm>
        </p:spPr>
        <p:txBody>
          <a:bodyPr/>
          <a:lstStyle/>
          <a:p>
            <a:pPr marL="225427" lvl="0" indent="-225427">
              <a:buClr>
                <a:srgbClr val="FF6633"/>
              </a:buClr>
              <a:buSzPct val="45000"/>
              <a:buFont typeface="StarSymbol"/>
              <a:buChar char="●"/>
            </a:pPr>
            <a:r>
              <a:rPr lang="tr-TR" dirty="0"/>
              <a:t>Dalganın genliği şiddeti mi yoksa yüksekliğimi gösterir?</a:t>
            </a:r>
          </a:p>
          <a:p>
            <a:pPr lvl="0">
              <a:buClr>
                <a:srgbClr val="FF6633"/>
              </a:buClr>
              <a:buSzPct val="45000"/>
              <a:buFont typeface="StarSymbol"/>
              <a:buChar char="●"/>
            </a:pPr>
            <a:endParaRPr lang="tr-TR" dirty="0"/>
          </a:p>
          <a:p>
            <a:pPr lvl="0">
              <a:buClr>
                <a:srgbClr val="FF6633"/>
              </a:buClr>
              <a:buSzPct val="45000"/>
              <a:buFont typeface="StarSymbol"/>
              <a:buChar char="●"/>
            </a:pPr>
            <a:endParaRPr lang="tr-TR" dirty="0"/>
          </a:p>
        </p:txBody>
      </p:sp>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pic>
        <p:nvPicPr>
          <p:cNvPr id="7" name="Picture 6"/>
          <p:cNvPicPr>
            <a:picLocks noChangeAspect="1"/>
          </p:cNvPicPr>
          <p:nvPr/>
        </p:nvPicPr>
        <p:blipFill>
          <a:blip r:embed="rId3"/>
          <a:stretch>
            <a:fillRect/>
          </a:stretch>
        </p:blipFill>
        <p:spPr>
          <a:xfrm>
            <a:off x="1945759" y="3719658"/>
            <a:ext cx="3163853" cy="3340778"/>
          </a:xfrm>
          <a:prstGeom prst="rect">
            <a:avLst/>
          </a:prstGeom>
        </p:spPr>
      </p:pic>
      <p:pic>
        <p:nvPicPr>
          <p:cNvPr id="8" name="Picture 7"/>
          <p:cNvPicPr>
            <a:picLocks noChangeAspect="1"/>
          </p:cNvPicPr>
          <p:nvPr/>
        </p:nvPicPr>
        <p:blipFill>
          <a:blip r:embed="rId4"/>
          <a:stretch>
            <a:fillRect/>
          </a:stretch>
        </p:blipFill>
        <p:spPr>
          <a:xfrm>
            <a:off x="5415523" y="4243579"/>
            <a:ext cx="4442225" cy="22929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Sesin Şiddeti</a:t>
            </a:r>
          </a:p>
        </p:txBody>
      </p:sp>
      <p:sp>
        <p:nvSpPr>
          <p:cNvPr id="4" name="Text Placeholder 3"/>
          <p:cNvSpPr txBox="1">
            <a:spLocks noGrp="1"/>
          </p:cNvSpPr>
          <p:nvPr>
            <p:ph type="body" idx="4294967295"/>
          </p:nvPr>
        </p:nvSpPr>
        <p:spPr>
          <a:xfrm>
            <a:off x="2808003" y="1979996"/>
            <a:ext cx="6770519" cy="4140000"/>
          </a:xfrm>
        </p:spPr>
        <p:txBody>
          <a:bodyPr/>
          <a:lstStyle/>
          <a:p>
            <a:pPr marL="225427" lvl="0" indent="-225427">
              <a:buClr>
                <a:srgbClr val="FF6633"/>
              </a:buClr>
              <a:buSzPct val="45000"/>
              <a:buFont typeface="StarSymbol"/>
              <a:buChar char="●"/>
            </a:pPr>
            <a:r>
              <a:rPr lang="tr-TR" dirty="0"/>
              <a:t>Dalganın genliği </a:t>
            </a:r>
            <a:r>
              <a:rPr lang="tr-TR" b="1" dirty="0" smtClean="0"/>
              <a:t>ŞİDDETİ</a:t>
            </a:r>
            <a:r>
              <a:rPr lang="tr-TR" dirty="0" smtClean="0"/>
              <a:t> </a:t>
            </a:r>
            <a:r>
              <a:rPr lang="tr-TR" dirty="0"/>
              <a:t>mi yoksa yüksekliğimi gösterir?</a:t>
            </a:r>
          </a:p>
          <a:p>
            <a:pPr lvl="0">
              <a:buClr>
                <a:srgbClr val="FF6633"/>
              </a:buClr>
              <a:buSzPct val="45000"/>
              <a:buFont typeface="StarSymbol"/>
              <a:buChar char="●"/>
            </a:pPr>
            <a:endParaRPr lang="tr-TR" dirty="0"/>
          </a:p>
          <a:p>
            <a:pPr lvl="0">
              <a:buClr>
                <a:srgbClr val="FF6633"/>
              </a:buClr>
              <a:buSzPct val="45000"/>
              <a:buFont typeface="StarSymbol"/>
              <a:buChar char="●"/>
            </a:pPr>
            <a:endParaRPr lang="tr-TR" dirty="0"/>
          </a:p>
        </p:txBody>
      </p:sp>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pic>
        <p:nvPicPr>
          <p:cNvPr id="7" name="Picture 6"/>
          <p:cNvPicPr>
            <a:picLocks noChangeAspect="1"/>
          </p:cNvPicPr>
          <p:nvPr/>
        </p:nvPicPr>
        <p:blipFill>
          <a:blip r:embed="rId3"/>
          <a:stretch>
            <a:fillRect/>
          </a:stretch>
        </p:blipFill>
        <p:spPr>
          <a:xfrm>
            <a:off x="1945759" y="3719658"/>
            <a:ext cx="3163853" cy="3340778"/>
          </a:xfrm>
          <a:prstGeom prst="rect">
            <a:avLst/>
          </a:prstGeom>
        </p:spPr>
      </p:pic>
      <p:pic>
        <p:nvPicPr>
          <p:cNvPr id="8" name="Picture 7"/>
          <p:cNvPicPr>
            <a:picLocks noChangeAspect="1"/>
          </p:cNvPicPr>
          <p:nvPr/>
        </p:nvPicPr>
        <p:blipFill>
          <a:blip r:embed="rId4"/>
          <a:stretch>
            <a:fillRect/>
          </a:stretch>
        </p:blipFill>
        <p:spPr>
          <a:xfrm>
            <a:off x="5415523" y="4243579"/>
            <a:ext cx="4442225" cy="2292936"/>
          </a:xfrm>
          <a:prstGeom prst="rect">
            <a:avLst/>
          </a:prstGeom>
        </p:spPr>
      </p:pic>
    </p:spTree>
    <p:extLst>
      <p:ext uri="{BB962C8B-B14F-4D97-AF65-F5344CB8AC3E}">
        <p14:creationId xmlns:p14="http://schemas.microsoft.com/office/powerpoint/2010/main" val="1945146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03998" y="301322"/>
            <a:ext cx="9071643" cy="634343"/>
          </a:xfrm>
        </p:spPr>
        <p:txBody>
          <a:bodyPr/>
          <a:lstStyle/>
          <a:p>
            <a:pPr lvl="0"/>
            <a:r>
              <a:rPr lang="tr-TR" dirty="0" smtClean="0"/>
              <a:t>Tını</a:t>
            </a:r>
            <a:endParaRPr lang="tr-TR" dirty="0"/>
          </a:p>
        </p:txBody>
      </p:sp>
      <p:sp>
        <p:nvSpPr>
          <p:cNvPr id="6" name="TextBox 5"/>
          <p:cNvSpPr txBox="1"/>
          <p:nvPr/>
        </p:nvSpPr>
        <p:spPr>
          <a:xfrm>
            <a:off x="7266086" y="2268638"/>
            <a:ext cx="2005235" cy="3416320"/>
          </a:xfrm>
          <a:prstGeom prst="rect">
            <a:avLst/>
          </a:prstGeom>
          <a:noFill/>
        </p:spPr>
        <p:txBody>
          <a:bodyPr wrap="square" rtlCol="0">
            <a:spAutoFit/>
          </a:bodyPr>
          <a:lstStyle/>
          <a:p>
            <a:r>
              <a:rPr lang="tr-TR" sz="2400" dirty="0" smtClean="0"/>
              <a:t>Aynı notayı çalan iki müzik aletine bakmadan ayırt etmemize yarayan sesin özelliğe </a:t>
            </a:r>
            <a:r>
              <a:rPr lang="tr-TR" sz="2400" b="1" u="sng" dirty="0" smtClean="0"/>
              <a:t>tını</a:t>
            </a:r>
            <a:r>
              <a:rPr lang="tr-TR" sz="2400" dirty="0" smtClean="0"/>
              <a:t> denir. </a:t>
            </a:r>
            <a:endParaRPr lang="tr-TR" sz="2400" dirty="0"/>
          </a:p>
        </p:txBody>
      </p:sp>
      <p:pic>
        <p:nvPicPr>
          <p:cNvPr id="1026" name="Picture 2" descr="Osmanlı Türk Müziği Ve Musiki Çalgı Önemli Bilgileri Osmanlı Ve Sarayında Türk Musikisi Çalgıları.Türk Müziği Çalgıları Sınıfları Ned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5087" y="1091688"/>
            <a:ext cx="4191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30656770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3370" y="1388266"/>
            <a:ext cx="7844205" cy="1290436"/>
          </a:xfrm>
        </p:spPr>
        <p:txBody>
          <a:bodyPr/>
          <a:lstStyle/>
          <a:p>
            <a:r>
              <a:rPr lang="tr-TR" sz="2976" dirty="0"/>
              <a:t>B</a:t>
            </a:r>
            <a:r>
              <a:rPr lang="tr-TR" sz="2976" dirty="0"/>
              <a:t>ardak </a:t>
            </a:r>
            <a:r>
              <a:rPr lang="tr-TR" sz="2976" dirty="0"/>
              <a:t>K</a:t>
            </a:r>
            <a:r>
              <a:rPr lang="tr-TR" sz="2976" dirty="0"/>
              <a:t>ırmak</a:t>
            </a:r>
            <a:r>
              <a:rPr lang="tr-TR" dirty="0">
                <a:solidFill>
                  <a:schemeClr val="tx1">
                    <a:lumMod val="95000"/>
                    <a:lumOff val="5000"/>
                  </a:schemeClr>
                </a:solidFill>
              </a:rPr>
              <a:t/>
            </a:r>
            <a:br>
              <a:rPr lang="tr-TR" dirty="0">
                <a:solidFill>
                  <a:schemeClr val="tx1">
                    <a:lumMod val="95000"/>
                    <a:lumOff val="5000"/>
                  </a:schemeClr>
                </a:solidFill>
              </a:rPr>
            </a:br>
            <a:endParaRPr lang="tr-TR" dirty="0"/>
          </a:p>
        </p:txBody>
      </p:sp>
      <p:pic>
        <p:nvPicPr>
          <p:cNvPr id="6" name="-Wine glass resonance in slow motion">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2363371" y="2752452"/>
            <a:ext cx="5095548" cy="2972402"/>
          </a:xfrm>
        </p:spPr>
      </p:pic>
      <p:sp>
        <p:nvSpPr>
          <p:cNvPr id="4" name="TextBox 3"/>
          <p:cNvSpPr txBox="1"/>
          <p:nvPr/>
        </p:nvSpPr>
        <p:spPr>
          <a:xfrm>
            <a:off x="2196450" y="5872353"/>
            <a:ext cx="5577073" cy="499496"/>
          </a:xfrm>
          <a:prstGeom prst="rect">
            <a:avLst/>
          </a:prstGeom>
          <a:noFill/>
        </p:spPr>
        <p:txBody>
          <a:bodyPr wrap="square" rtlCol="0">
            <a:spAutoFit/>
          </a:bodyPr>
          <a:lstStyle/>
          <a:p>
            <a:r>
              <a:rPr lang="tr-TR" sz="2646" dirty="0"/>
              <a:t>Ses ile bardak kırılabilir mi?</a:t>
            </a:r>
            <a:endParaRPr lang="tr-TR" sz="1488" dirty="0"/>
          </a:p>
        </p:txBody>
      </p:sp>
      <p:sp>
        <p:nvSpPr>
          <p:cNvPr id="8"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285520552"/>
      </p:ext>
    </p:extLst>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55">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b="1"/>
              <a:t>Bugün Neler Öğreneceğiz?</a:t>
            </a:r>
          </a:p>
        </p:txBody>
      </p:sp>
      <p:sp>
        <p:nvSpPr>
          <p:cNvPr id="4" name="Text Placeholder 3"/>
          <p:cNvSpPr txBox="1">
            <a:spLocks noGrp="1"/>
          </p:cNvSpPr>
          <p:nvPr>
            <p:ph type="body" idx="4294967295"/>
          </p:nvPr>
        </p:nvSpPr>
        <p:spPr>
          <a:xfrm>
            <a:off x="2808003" y="1979997"/>
            <a:ext cx="6770519" cy="2219864"/>
          </a:xfrm>
        </p:spPr>
        <p:txBody>
          <a:bodyPr/>
          <a:lstStyle/>
          <a:p>
            <a:pPr marL="169863" indent="-169863">
              <a:lnSpc>
                <a:spcPct val="150000"/>
              </a:lnSpc>
              <a:buFont typeface="Arial" panose="020B0604020202020204" pitchFamily="34" charset="0"/>
              <a:buChar char="•"/>
            </a:pPr>
            <a:r>
              <a:rPr lang="tr-TR" sz="1600" dirty="0" smtClean="0">
                <a:latin typeface="+mn-lt"/>
                <a:cs typeface="Aldhabi" panose="01000000000000000000" pitchFamily="2" charset="-78"/>
              </a:rPr>
              <a:t>Ses Nedir?</a:t>
            </a:r>
          </a:p>
          <a:p>
            <a:pPr marL="169863" indent="-169863">
              <a:lnSpc>
                <a:spcPct val="150000"/>
              </a:lnSpc>
              <a:buFont typeface="Arial" panose="020B0604020202020204" pitchFamily="34" charset="0"/>
              <a:buChar char="•"/>
            </a:pPr>
            <a:r>
              <a:rPr lang="tr-TR" sz="1600" dirty="0" smtClean="0">
                <a:latin typeface="+mn-lt"/>
                <a:cs typeface="Aldhabi" panose="01000000000000000000" pitchFamily="2" charset="-78"/>
              </a:rPr>
              <a:t>Sesin Özellikleri</a:t>
            </a:r>
          </a:p>
          <a:p>
            <a:pPr marL="169863" indent="-169863">
              <a:lnSpc>
                <a:spcPct val="150000"/>
              </a:lnSpc>
              <a:buFont typeface="Arial" panose="020B0604020202020204" pitchFamily="34" charset="0"/>
              <a:buChar char="•"/>
            </a:pPr>
            <a:r>
              <a:rPr lang="tr-TR" sz="1600" dirty="0" smtClean="0">
                <a:latin typeface="+mn-lt"/>
                <a:cs typeface="Aldhabi" panose="01000000000000000000" pitchFamily="2" charset="-78"/>
              </a:rPr>
              <a:t>Günün Özeti</a:t>
            </a:r>
          </a:p>
          <a:p>
            <a:pPr marL="169863" indent="-169863">
              <a:lnSpc>
                <a:spcPct val="150000"/>
              </a:lnSpc>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lvl="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567" y="1213939"/>
            <a:ext cx="5157691" cy="880327"/>
          </a:xfrm>
        </p:spPr>
        <p:txBody>
          <a:bodyPr>
            <a:normAutofit fontScale="90000"/>
          </a:bodyPr>
          <a:lstStyle/>
          <a:p>
            <a:r>
              <a:rPr lang="tr-TR" dirty="0" smtClean="0"/>
              <a:t>Aktivite 1: </a:t>
            </a:r>
            <a:r>
              <a:rPr lang="tr-TR" dirty="0" smtClean="0"/>
              <a:t>Diyapozon </a:t>
            </a:r>
            <a:br>
              <a:rPr lang="tr-TR" dirty="0" smtClean="0"/>
            </a:br>
            <a:r>
              <a:rPr lang="tr-TR" sz="1654" dirty="0"/>
              <a:t>             </a:t>
            </a:r>
            <a:endParaRPr lang="tr-TR" sz="1654" dirty="0"/>
          </a:p>
        </p:txBody>
      </p:sp>
      <p:pic>
        <p:nvPicPr>
          <p:cNvPr id="1026" name="Picture 2" descr="https://encrypted-tbn1.gstatic.com/images?q=tbn:ANd9GcRPAGeP7VPvSvMGiDRMfLfZZ0XQ7uVswbCbQNPApEWf2lpju3UX"/>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529092" y="2744773"/>
            <a:ext cx="3220966" cy="2956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2071055" y="2835751"/>
            <a:ext cx="4351336" cy="3241531"/>
          </a:xfrm>
        </p:spPr>
        <p:txBody>
          <a:bodyPr/>
          <a:lstStyle/>
          <a:p>
            <a:pPr marL="228600" indent="-228600">
              <a:buFont typeface="Arial" panose="020B0604020202020204" pitchFamily="34" charset="0"/>
              <a:buChar char="•"/>
            </a:pPr>
            <a:r>
              <a:rPr lang="tr-TR" sz="2400" dirty="0" smtClean="0"/>
              <a:t>Frekansı aynı olan iki adet diyapozon alalım.</a:t>
            </a:r>
          </a:p>
          <a:p>
            <a:pPr marL="228600" indent="-228600">
              <a:buFont typeface="Arial" panose="020B0604020202020204" pitchFamily="34" charset="0"/>
              <a:buChar char="•"/>
            </a:pPr>
            <a:r>
              <a:rPr lang="tr-TR" sz="2400" dirty="0" smtClean="0"/>
              <a:t>Diyapozanlardan birine çubuk yardımı ile vurursak ne olur?</a:t>
            </a:r>
          </a:p>
          <a:p>
            <a:pPr marL="228600" indent="-228600">
              <a:buFont typeface="Arial" panose="020B0604020202020204" pitchFamily="34" charset="0"/>
              <a:buChar char="•"/>
            </a:pPr>
            <a:r>
              <a:rPr lang="tr-TR" sz="2400" dirty="0" smtClean="0"/>
              <a:t>Vuralım.</a:t>
            </a:r>
          </a:p>
          <a:p>
            <a:pPr marL="228600" indent="-228600">
              <a:buFont typeface="Arial" panose="020B0604020202020204" pitchFamily="34" charset="0"/>
              <a:buChar char="•"/>
            </a:pPr>
            <a:r>
              <a:rPr lang="tr-TR" sz="2400" dirty="0" smtClean="0"/>
              <a:t>Ne gözledik?</a:t>
            </a:r>
            <a:endParaRPr lang="tr-TR" sz="2400" dirty="0"/>
          </a:p>
        </p:txBody>
      </p:sp>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32532396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567" y="1213939"/>
            <a:ext cx="5997130" cy="830427"/>
          </a:xfrm>
        </p:spPr>
        <p:txBody>
          <a:bodyPr>
            <a:normAutofit fontScale="90000"/>
          </a:bodyPr>
          <a:lstStyle/>
          <a:p>
            <a:r>
              <a:rPr lang="tr-TR" dirty="0" smtClean="0"/>
              <a:t>Aktivite 2: Kibrit çöpleri </a:t>
            </a:r>
            <a:br>
              <a:rPr lang="tr-TR" dirty="0" smtClean="0"/>
            </a:br>
            <a:r>
              <a:rPr lang="tr-TR" sz="1654" dirty="0"/>
              <a:t>             </a:t>
            </a:r>
            <a:endParaRPr lang="tr-TR" sz="1654" dirty="0"/>
          </a:p>
        </p:txBody>
      </p:sp>
      <p:pic>
        <p:nvPicPr>
          <p:cNvPr id="6" name="Content Placeholder 5"/>
          <p:cNvPicPr>
            <a:picLocks noGrp="1"/>
          </p:cNvPicPr>
          <p:nvPr>
            <p:ph sz="half" idx="1"/>
          </p:nvPr>
        </p:nvPicPr>
        <p:blipFill rotWithShape="1">
          <a:blip r:embed="rId3"/>
          <a:srcRect l="14385" t="4411" r="16005" b="12958"/>
          <a:stretch/>
        </p:blipFill>
        <p:spPr bwMode="auto">
          <a:xfrm>
            <a:off x="6676951" y="2784616"/>
            <a:ext cx="3033698" cy="2956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3" name="Content Placeholder 2"/>
          <p:cNvSpPr>
            <a:spLocks noGrp="1"/>
          </p:cNvSpPr>
          <p:nvPr>
            <p:ph sz="half" idx="2"/>
          </p:nvPr>
        </p:nvSpPr>
        <p:spPr>
          <a:xfrm>
            <a:off x="2309567" y="2960785"/>
            <a:ext cx="4367384" cy="4292069"/>
          </a:xfrm>
        </p:spPr>
        <p:txBody>
          <a:bodyPr>
            <a:normAutofit fontScale="25000" lnSpcReduction="20000"/>
          </a:bodyPr>
          <a:lstStyle/>
          <a:p>
            <a:pPr marL="176213" indent="-176213">
              <a:buFont typeface="Arial" panose="020B0604020202020204" pitchFamily="34" charset="0"/>
              <a:buChar char="•"/>
            </a:pPr>
            <a:r>
              <a:rPr lang="tr-TR" sz="8000" dirty="0" smtClean="0"/>
              <a:t>İki adet ayaklı bardağı eşit seviyede su ile dolduralım.</a:t>
            </a:r>
          </a:p>
          <a:p>
            <a:pPr marL="176213" indent="-176213">
              <a:buFont typeface="Arial" panose="020B0604020202020204" pitchFamily="34" charset="0"/>
              <a:buChar char="•"/>
            </a:pPr>
            <a:r>
              <a:rPr lang="tr-TR" sz="8000" dirty="0" smtClean="0"/>
              <a:t>Bardaklardan birinin ağzına yandaki fotoğrafta gösterildiği gibi iki adet kibrit çöpü koyalım.</a:t>
            </a:r>
          </a:p>
          <a:p>
            <a:pPr marL="176213" indent="-176213">
              <a:buFont typeface="Arial" panose="020B0604020202020204" pitchFamily="34" charset="0"/>
              <a:buChar char="•"/>
            </a:pPr>
            <a:r>
              <a:rPr lang="tr-TR" sz="8000" dirty="0" smtClean="0"/>
              <a:t>İşaret parmağımızı ıslayalım.</a:t>
            </a:r>
          </a:p>
          <a:p>
            <a:pPr marL="176213" indent="-176213">
              <a:buFont typeface="Arial" panose="020B0604020202020204" pitchFamily="34" charset="0"/>
              <a:buChar char="•"/>
            </a:pPr>
            <a:r>
              <a:rPr lang="tr-TR" sz="8000" dirty="0"/>
              <a:t>Islak </a:t>
            </a:r>
            <a:r>
              <a:rPr lang="tr-TR" sz="8000" dirty="0" smtClean="0"/>
              <a:t>parmağımı </a:t>
            </a:r>
            <a:r>
              <a:rPr lang="tr-TR" sz="8000" dirty="0"/>
              <a:t>ağzı boş olan bardağın ağzında </a:t>
            </a:r>
            <a:r>
              <a:rPr lang="tr-TR" sz="8000" dirty="0" smtClean="0"/>
              <a:t>dolaştırsam ne olur?</a:t>
            </a:r>
          </a:p>
          <a:p>
            <a:pPr marL="176213" indent="-176213">
              <a:buFont typeface="Arial" panose="020B0604020202020204" pitchFamily="34" charset="0"/>
              <a:buChar char="•"/>
            </a:pPr>
            <a:r>
              <a:rPr lang="tr-TR" sz="8000" dirty="0" smtClean="0"/>
              <a:t>Islak parmağımızı ağzı boş olan bardağın ağzında dolaştıralım</a:t>
            </a:r>
          </a:p>
          <a:p>
            <a:pPr marL="176213" indent="-176213">
              <a:buFont typeface="Arial" panose="020B0604020202020204" pitchFamily="34" charset="0"/>
              <a:buChar char="•"/>
            </a:pPr>
            <a:r>
              <a:rPr lang="tr-TR" sz="8000" dirty="0" smtClean="0"/>
              <a:t>Ne gözlemledik?</a:t>
            </a:r>
            <a:endParaRPr lang="tr-TR" sz="8000" dirty="0"/>
          </a:p>
          <a:p>
            <a:endParaRPr lang="tr-TR" dirty="0"/>
          </a:p>
        </p:txBody>
      </p:sp>
      <p:sp>
        <p:nvSpPr>
          <p:cNvPr id="7"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10821427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t>Rezonans </a:t>
            </a:r>
            <a:endParaRPr lang="tr-TR" dirty="0"/>
          </a:p>
        </p:txBody>
      </p:sp>
      <p:sp>
        <p:nvSpPr>
          <p:cNvPr id="3" name="Content Placeholder 2"/>
          <p:cNvSpPr>
            <a:spLocks noGrp="1"/>
          </p:cNvSpPr>
          <p:nvPr>
            <p:ph idx="1"/>
          </p:nvPr>
        </p:nvSpPr>
        <p:spPr>
          <a:xfrm>
            <a:off x="2386870" y="1451433"/>
            <a:ext cx="7239408" cy="3019147"/>
          </a:xfrm>
        </p:spPr>
        <p:txBody>
          <a:bodyPr/>
          <a:lstStyle/>
          <a:p>
            <a:pPr marL="228600" indent="-228600">
              <a:buFont typeface="Arial" panose="020B0604020202020204" pitchFamily="34" charset="0"/>
              <a:buChar char="•"/>
            </a:pPr>
            <a:r>
              <a:rPr lang="tr-TR" sz="2800" dirty="0" smtClean="0">
                <a:solidFill>
                  <a:schemeClr val="tx1"/>
                </a:solidFill>
              </a:rPr>
              <a:t>Belirli bir frekansta titreşen bir sistemin, aynı frekanstaki dış </a:t>
            </a:r>
            <a:r>
              <a:rPr lang="tr-TR" sz="2800" dirty="0" smtClean="0">
                <a:solidFill>
                  <a:schemeClr val="tx1"/>
                </a:solidFill>
              </a:rPr>
              <a:t>kuvvet </a:t>
            </a:r>
            <a:r>
              <a:rPr lang="tr-TR" sz="2800" dirty="0" smtClean="0">
                <a:solidFill>
                  <a:schemeClr val="tx1"/>
                </a:solidFill>
              </a:rPr>
              <a:t>etki tesirinde kalarak yüksek genlikte titreşmesi olayıdır.</a:t>
            </a:r>
          </a:p>
          <a:p>
            <a:pPr marL="228600" indent="-228600">
              <a:buFont typeface="Arial" panose="020B0604020202020204" pitchFamily="34" charset="0"/>
              <a:buChar char="•"/>
            </a:pPr>
            <a:r>
              <a:rPr lang="tr-TR" sz="2800" dirty="0" smtClean="0">
                <a:solidFill>
                  <a:schemeClr val="tx1"/>
                </a:solidFill>
              </a:rPr>
              <a:t>Rezonans durumunda cismin genliği her titreşimde artar ve nihayet maksimum seviyeye ulaşır.</a:t>
            </a:r>
          </a:p>
          <a:p>
            <a:pPr marL="228600" indent="-228600">
              <a:buFont typeface="Arial" panose="020B0604020202020204" pitchFamily="34" charset="0"/>
              <a:buChar char="•"/>
            </a:pPr>
            <a:r>
              <a:rPr lang="tr-TR" sz="2800" dirty="0">
                <a:solidFill>
                  <a:schemeClr val="tx1"/>
                </a:solidFill>
              </a:rPr>
              <a:t>Küçük kuvvet ile büyük etki </a:t>
            </a:r>
            <a:r>
              <a:rPr lang="tr-TR" sz="2800" dirty="0" smtClean="0">
                <a:solidFill>
                  <a:schemeClr val="tx1"/>
                </a:solidFill>
              </a:rPr>
              <a:t>oluşturulur.</a:t>
            </a:r>
          </a:p>
          <a:p>
            <a:pPr marL="228600" indent="-228600">
              <a:buFont typeface="Arial" panose="020B0604020202020204" pitchFamily="34" charset="0"/>
              <a:buChar char="•"/>
            </a:pPr>
            <a:r>
              <a:rPr lang="tr-TR" sz="2800" dirty="0" smtClean="0">
                <a:solidFill>
                  <a:schemeClr val="tx1"/>
                </a:solidFill>
              </a:rPr>
              <a:t>Galileo – 1602 </a:t>
            </a:r>
            <a:endParaRPr lang="tr-TR" sz="2800" dirty="0">
              <a:solidFill>
                <a:schemeClr val="tx1"/>
              </a:solidFill>
            </a:endParaRPr>
          </a:p>
        </p:txBody>
      </p:sp>
      <p:pic>
        <p:nvPicPr>
          <p:cNvPr id="5" name="Picture 2" descr="https://encrypted-tbn1.gstatic.com/images?q=tbn:ANd9GcRPAGeP7VPvSvMGiDRMfLfZZ0XQ7uVswbCbQNPApEWf2lpju3UX"/>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593726" y="5782093"/>
            <a:ext cx="1406656" cy="12911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Content Placeholder 5"/>
          <p:cNvPicPr>
            <a:picLocks/>
          </p:cNvPicPr>
          <p:nvPr/>
        </p:nvPicPr>
        <p:blipFill rotWithShape="1">
          <a:blip r:embed="rId5"/>
          <a:srcRect l="14385" t="4411" r="16005" b="12958"/>
          <a:stretch/>
        </p:blipFill>
        <p:spPr bwMode="auto">
          <a:xfrm>
            <a:off x="7558061" y="5782093"/>
            <a:ext cx="1462826" cy="12911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7"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126960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9903" y="604405"/>
            <a:ext cx="7356711" cy="1290436"/>
          </a:xfrm>
        </p:spPr>
        <p:txBody>
          <a:bodyPr>
            <a:normAutofit fontScale="90000"/>
          </a:bodyPr>
          <a:lstStyle/>
          <a:p>
            <a:r>
              <a:rPr lang="tr-TR" dirty="0" smtClean="0"/>
              <a:t/>
            </a:r>
            <a:br>
              <a:rPr lang="tr-TR" dirty="0" smtClean="0"/>
            </a:br>
            <a:r>
              <a:rPr lang="tr-TR" sz="4051" dirty="0"/>
              <a:t>Rezonans-</a:t>
            </a:r>
            <a:r>
              <a:rPr lang="tr-TR" sz="2976" dirty="0"/>
              <a:t>Dış Kuvvet</a:t>
            </a:r>
            <a:r>
              <a:rPr lang="tr-TR" dirty="0"/>
              <a:t/>
            </a:r>
            <a:br>
              <a:rPr lang="tr-TR" dirty="0"/>
            </a:br>
            <a:r>
              <a:rPr lang="tr-TR" dirty="0" smtClean="0"/>
              <a:t/>
            </a:r>
            <a:br>
              <a:rPr lang="tr-TR" dirty="0" smtClean="0"/>
            </a:br>
            <a:endParaRPr lang="tr-TR" dirty="0"/>
          </a:p>
        </p:txBody>
      </p:sp>
      <p:sp>
        <p:nvSpPr>
          <p:cNvPr id="3" name="Content Placeholder 2"/>
          <p:cNvSpPr>
            <a:spLocks noGrp="1"/>
          </p:cNvSpPr>
          <p:nvPr>
            <p:ph idx="1"/>
          </p:nvPr>
        </p:nvSpPr>
        <p:spPr>
          <a:xfrm>
            <a:off x="2344740" y="2176569"/>
            <a:ext cx="7291192" cy="3019147"/>
          </a:xfrm>
        </p:spPr>
        <p:txBody>
          <a:bodyPr/>
          <a:lstStyle/>
          <a:p>
            <a:r>
              <a:rPr lang="tr-TR" sz="1984" b="1" dirty="0"/>
              <a:t>Dış </a:t>
            </a:r>
            <a:r>
              <a:rPr lang="tr-TR" sz="1984" b="1" dirty="0"/>
              <a:t>kuvvet </a:t>
            </a:r>
            <a:r>
              <a:rPr lang="tr-TR" sz="1984" b="1" dirty="0"/>
              <a:t>nedir?</a:t>
            </a:r>
          </a:p>
          <a:p>
            <a:r>
              <a:rPr lang="tr-TR" dirty="0" smtClean="0">
                <a:solidFill>
                  <a:schemeClr val="tx1"/>
                </a:solidFill>
              </a:rPr>
              <a:t>Sisteme uygulanan periyodik bir kuvvettir ve hareket doğrultusunda olmalıdır.</a:t>
            </a:r>
          </a:p>
          <a:p>
            <a:r>
              <a:rPr lang="tr-TR" dirty="0" smtClean="0">
                <a:solidFill>
                  <a:schemeClr val="tx1"/>
                </a:solidFill>
              </a:rPr>
              <a:t>Rüzgar, ses dalgası, deprem dalgaları...</a:t>
            </a:r>
            <a:endParaRPr lang="tr-TR" dirty="0">
              <a:solidFill>
                <a:schemeClr val="tx1"/>
              </a:solidFill>
            </a:endParaRPr>
          </a:p>
        </p:txBody>
      </p:sp>
      <p:pic>
        <p:nvPicPr>
          <p:cNvPr id="5" name="Picture 2" descr="http://l.thumbs.canstockphoto.com/canstock03389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866" y="5028554"/>
            <a:ext cx="2445173" cy="8977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encrypted-tbn1.gstatic.com/images?q=tbn:ANd9GcRPAGeP7VPvSvMGiDRMfLfZZ0XQ7uVswbCbQNPApEWf2lpju3UX"/>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498074" y="6016598"/>
            <a:ext cx="1285007" cy="11795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Content Placeholder 5"/>
          <p:cNvPicPr>
            <a:picLocks/>
          </p:cNvPicPr>
          <p:nvPr/>
        </p:nvPicPr>
        <p:blipFill rotWithShape="1">
          <a:blip r:embed="rId6"/>
          <a:srcRect l="14385" t="4411" r="16005" b="12958"/>
          <a:stretch/>
        </p:blipFill>
        <p:spPr bwMode="auto">
          <a:xfrm>
            <a:off x="8005758" y="5195716"/>
            <a:ext cx="1293472" cy="998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9"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410929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Rezonans-</a:t>
            </a:r>
            <a:r>
              <a:rPr lang="tr-TR" sz="2976" dirty="0"/>
              <a:t>Doğal Frekans</a:t>
            </a:r>
            <a:endParaRPr lang="tr-TR" sz="2976" dirty="0"/>
          </a:p>
        </p:txBody>
      </p:sp>
      <p:sp>
        <p:nvSpPr>
          <p:cNvPr id="3" name="Content Placeholder 2"/>
          <p:cNvSpPr>
            <a:spLocks noGrp="1"/>
          </p:cNvSpPr>
          <p:nvPr>
            <p:ph idx="1"/>
          </p:nvPr>
        </p:nvSpPr>
        <p:spPr>
          <a:xfrm>
            <a:off x="2425650" y="2755951"/>
            <a:ext cx="7251709" cy="3635239"/>
          </a:xfrm>
        </p:spPr>
        <p:txBody>
          <a:bodyPr>
            <a:normAutofit fontScale="32500" lnSpcReduction="20000"/>
          </a:bodyPr>
          <a:lstStyle/>
          <a:p>
            <a:r>
              <a:rPr lang="tr-TR" sz="5900" b="1" dirty="0"/>
              <a:t>Doğal frekans nedir</a:t>
            </a:r>
            <a:r>
              <a:rPr lang="tr-TR" sz="5900" b="1" dirty="0"/>
              <a:t>?</a:t>
            </a:r>
          </a:p>
          <a:p>
            <a:r>
              <a:rPr lang="tr-TR" sz="5500" dirty="0" smtClean="0">
                <a:solidFill>
                  <a:schemeClr val="tx1"/>
                </a:solidFill>
              </a:rPr>
              <a:t>Herhangi bir etki altında cismin titreşme eğilimidir.</a:t>
            </a:r>
          </a:p>
          <a:p>
            <a:r>
              <a:rPr lang="tr-TR" sz="5500" dirty="0" smtClean="0">
                <a:solidFill>
                  <a:schemeClr val="tx1"/>
                </a:solidFill>
              </a:rPr>
              <a:t>Her cismin kendine </a:t>
            </a:r>
            <a:r>
              <a:rPr lang="tr-TR" sz="5500" smtClean="0">
                <a:solidFill>
                  <a:schemeClr val="tx1"/>
                </a:solidFill>
              </a:rPr>
              <a:t>ait </a:t>
            </a:r>
            <a:r>
              <a:rPr lang="tr-TR" sz="5500" smtClean="0">
                <a:solidFill>
                  <a:schemeClr val="tx1"/>
                </a:solidFill>
              </a:rPr>
              <a:t>biri </a:t>
            </a:r>
            <a:r>
              <a:rPr lang="tr-TR" sz="5500" dirty="0" smtClean="0">
                <a:solidFill>
                  <a:schemeClr val="tx1"/>
                </a:solidFill>
              </a:rPr>
              <a:t>doğal frekansı vardır.</a:t>
            </a:r>
          </a:p>
          <a:p>
            <a:r>
              <a:rPr lang="tr-TR" sz="5500" dirty="0" smtClean="0">
                <a:solidFill>
                  <a:schemeClr val="tx1"/>
                </a:solidFill>
              </a:rPr>
              <a:t>Cismin şekline</a:t>
            </a:r>
            <a:r>
              <a:rPr lang="tr-TR" sz="5500" dirty="0" smtClean="0">
                <a:solidFill>
                  <a:schemeClr val="tx1"/>
                </a:solidFill>
              </a:rPr>
              <a:t>,</a:t>
            </a:r>
            <a:r>
              <a:rPr lang="en-US" sz="5500" dirty="0" smtClean="0">
                <a:solidFill>
                  <a:schemeClr val="tx1"/>
                </a:solidFill>
              </a:rPr>
              <a:t> </a:t>
            </a:r>
            <a:r>
              <a:rPr lang="tr-TR" sz="5500" dirty="0" smtClean="0">
                <a:solidFill>
                  <a:schemeClr val="tx1"/>
                </a:solidFill>
              </a:rPr>
              <a:t>ağırlığına,</a:t>
            </a:r>
            <a:r>
              <a:rPr lang="en-US" sz="5500" dirty="0" smtClean="0">
                <a:solidFill>
                  <a:schemeClr val="tx1"/>
                </a:solidFill>
              </a:rPr>
              <a:t> </a:t>
            </a:r>
            <a:r>
              <a:rPr lang="tr-TR" sz="5500" dirty="0" smtClean="0">
                <a:solidFill>
                  <a:schemeClr val="tx1"/>
                </a:solidFill>
              </a:rPr>
              <a:t>yapıldığı </a:t>
            </a:r>
            <a:r>
              <a:rPr lang="tr-TR" sz="5500" dirty="0" smtClean="0">
                <a:solidFill>
                  <a:schemeClr val="tx1"/>
                </a:solidFill>
              </a:rPr>
              <a:t>maddenin cinsine ve elastikliğine bağlıdır.</a:t>
            </a:r>
          </a:p>
          <a:p>
            <a:r>
              <a:rPr lang="tr-TR" sz="5500" dirty="0" smtClean="0">
                <a:solidFill>
                  <a:schemeClr val="tx1"/>
                </a:solidFill>
              </a:rPr>
              <a:t>Gezegenler, atomlar, müzik aletleri</a:t>
            </a:r>
          </a:p>
          <a:p>
            <a:r>
              <a:rPr lang="tr-TR" sz="5500" dirty="0" smtClean="0">
                <a:solidFill>
                  <a:schemeClr val="tx1"/>
                </a:solidFill>
              </a:rPr>
              <a:t>FSM köprüsü : 0,33 Hz</a:t>
            </a:r>
          </a:p>
          <a:p>
            <a:r>
              <a:rPr lang="tr-TR" sz="5500" dirty="0" smtClean="0">
                <a:solidFill>
                  <a:schemeClr val="tx1"/>
                </a:solidFill>
              </a:rPr>
              <a:t>İnsan omurgasının frekansı : 3-5 Hz</a:t>
            </a:r>
          </a:p>
          <a:p>
            <a:endParaRPr lang="tr-TR" dirty="0" smtClean="0">
              <a:solidFill>
                <a:schemeClr val="tx1"/>
              </a:solidFill>
            </a:endParaRPr>
          </a:p>
          <a:p>
            <a:r>
              <a:rPr lang="tr-TR" dirty="0">
                <a:solidFill>
                  <a:schemeClr val="tx1"/>
                </a:solidFill>
              </a:rPr>
              <a:t/>
            </a:r>
            <a:br>
              <a:rPr lang="tr-TR" dirty="0">
                <a:solidFill>
                  <a:schemeClr val="tx1"/>
                </a:solidFill>
              </a:rPr>
            </a:br>
            <a:r>
              <a:rPr lang="tr-TR" dirty="0">
                <a:solidFill>
                  <a:schemeClr val="tx1"/>
                </a:solidFill>
              </a:rPr>
              <a:t/>
            </a:r>
            <a:br>
              <a:rPr lang="tr-TR" dirty="0">
                <a:solidFill>
                  <a:schemeClr val="tx1"/>
                </a:solidFill>
              </a:rPr>
            </a:br>
            <a:r>
              <a:rPr lang="tr-TR" dirty="0"/>
              <a:t/>
            </a:r>
            <a:br>
              <a:rPr lang="tr-TR" dirty="0"/>
            </a:br>
            <a:endParaRPr lang="tr-TR" dirty="0"/>
          </a:p>
        </p:txBody>
      </p:sp>
      <p:pic>
        <p:nvPicPr>
          <p:cNvPr id="2050" name="Picture 2" descr="fsm köprüsü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0289" y="4396969"/>
            <a:ext cx="2530623" cy="14040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an omurgası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r="55147"/>
          <a:stretch/>
        </p:blipFill>
        <p:spPr bwMode="auto">
          <a:xfrm>
            <a:off x="5297987" y="5570714"/>
            <a:ext cx="1462302" cy="164095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13793463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Rezonans-</a:t>
            </a:r>
            <a:r>
              <a:rPr lang="tr-TR" sz="2976" dirty="0"/>
              <a:t>Sönümleme</a:t>
            </a:r>
            <a:endParaRPr lang="tr-TR" sz="2976" dirty="0"/>
          </a:p>
        </p:txBody>
      </p:sp>
      <p:sp>
        <p:nvSpPr>
          <p:cNvPr id="3" name="Content Placeholder 2"/>
          <p:cNvSpPr>
            <a:spLocks noGrp="1"/>
          </p:cNvSpPr>
          <p:nvPr>
            <p:ph idx="1"/>
          </p:nvPr>
        </p:nvSpPr>
        <p:spPr>
          <a:xfrm>
            <a:off x="3045446" y="2575269"/>
            <a:ext cx="6556263" cy="3019147"/>
          </a:xfrm>
        </p:spPr>
        <p:txBody>
          <a:bodyPr/>
          <a:lstStyle/>
          <a:p>
            <a:r>
              <a:rPr lang="tr-TR" sz="2400" b="1" dirty="0"/>
              <a:t>Sönümleme </a:t>
            </a:r>
            <a:r>
              <a:rPr lang="tr-TR" sz="2400" b="1" dirty="0"/>
              <a:t>nedir?</a:t>
            </a:r>
          </a:p>
          <a:p>
            <a:r>
              <a:rPr lang="tr-TR" dirty="0" smtClean="0">
                <a:solidFill>
                  <a:schemeClr val="tx1"/>
                </a:solidFill>
              </a:rPr>
              <a:t>Dış uyarıcının etkisiyle titreşen cisimler uyarıcı etkisini kaldırdığında genliğini yavaş yavaş küçülterek sıfıra indirir. Bunun nedeni enerjisini kaybetmesidir. Bu olaya sönümleme denir.</a:t>
            </a:r>
            <a:endParaRPr lang="tr-TR" dirty="0">
              <a:solidFill>
                <a:schemeClr val="tx1"/>
              </a:solidFill>
            </a:endParaRPr>
          </a:p>
        </p:txBody>
      </p:sp>
      <p:sp>
        <p:nvSpPr>
          <p:cNvPr id="5"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36657114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0820" y="1253554"/>
            <a:ext cx="7368387" cy="1059069"/>
          </a:xfrm>
        </p:spPr>
        <p:txBody>
          <a:bodyPr>
            <a:normAutofit/>
          </a:bodyPr>
          <a:lstStyle/>
          <a:p>
            <a:r>
              <a:rPr lang="tr-TR" dirty="0" smtClean="0"/>
              <a:t>Rezonans-</a:t>
            </a:r>
            <a:r>
              <a:rPr lang="tr-TR" sz="2976" dirty="0"/>
              <a:t>Günlük Hayat Örnekleri </a:t>
            </a:r>
            <a:endParaRPr lang="tr-TR" sz="2976" dirty="0"/>
          </a:p>
        </p:txBody>
      </p:sp>
      <p:sp>
        <p:nvSpPr>
          <p:cNvPr id="3" name="Content Placeholder 2"/>
          <p:cNvSpPr>
            <a:spLocks noGrp="1"/>
          </p:cNvSpPr>
          <p:nvPr>
            <p:ph idx="1"/>
          </p:nvPr>
        </p:nvSpPr>
        <p:spPr>
          <a:xfrm>
            <a:off x="2405927" y="2746926"/>
            <a:ext cx="3845414" cy="2989002"/>
          </a:xfrm>
        </p:spPr>
        <p:txBody>
          <a:bodyPr/>
          <a:lstStyle/>
          <a:p>
            <a:pPr marL="228600" indent="-228600">
              <a:buFont typeface="Arial" panose="020B0604020202020204" pitchFamily="34" charset="0"/>
              <a:buChar char="•"/>
            </a:pPr>
            <a:r>
              <a:rPr lang="tr-TR" sz="2000" dirty="0" smtClean="0">
                <a:solidFill>
                  <a:schemeClr val="tx1"/>
                </a:solidFill>
              </a:rPr>
              <a:t>Radyo</a:t>
            </a:r>
          </a:p>
          <a:p>
            <a:pPr marL="228600" indent="-228600">
              <a:buFont typeface="Arial" panose="020B0604020202020204" pitchFamily="34" charset="0"/>
              <a:buChar char="•"/>
            </a:pPr>
            <a:r>
              <a:rPr lang="tr-TR" sz="2000" dirty="0" smtClean="0">
                <a:solidFill>
                  <a:schemeClr val="tx1"/>
                </a:solidFill>
              </a:rPr>
              <a:t>Tacoma Narrows köprüsü- ABD</a:t>
            </a:r>
          </a:p>
          <a:p>
            <a:pPr marL="228600" indent="-228600">
              <a:buFont typeface="Arial" panose="020B0604020202020204" pitchFamily="34" charset="0"/>
              <a:buChar char="•"/>
            </a:pPr>
            <a:r>
              <a:rPr lang="tr-TR" sz="2000" dirty="0" smtClean="0">
                <a:solidFill>
                  <a:schemeClr val="tx1"/>
                </a:solidFill>
              </a:rPr>
              <a:t>Sen Nehri– Fransa</a:t>
            </a:r>
          </a:p>
          <a:p>
            <a:pPr marL="228600" indent="-228600">
              <a:buFont typeface="Arial" panose="020B0604020202020204" pitchFamily="34" charset="0"/>
              <a:buChar char="•"/>
            </a:pPr>
            <a:r>
              <a:rPr lang="tr-TR" sz="2000" dirty="0" smtClean="0">
                <a:solidFill>
                  <a:schemeClr val="tx1"/>
                </a:solidFill>
              </a:rPr>
              <a:t>MR (Manyetik Rezonans) </a:t>
            </a:r>
            <a:r>
              <a:rPr lang="tr-TR" sz="2000" dirty="0">
                <a:solidFill>
                  <a:schemeClr val="tx1"/>
                </a:solidFill>
              </a:rPr>
              <a:t>tarayıcı</a:t>
            </a:r>
          </a:p>
          <a:p>
            <a:endParaRPr lang="tr-TR" dirty="0" smtClean="0"/>
          </a:p>
          <a:p>
            <a:r>
              <a:rPr lang="tr-TR" dirty="0" smtClean="0"/>
              <a:t> </a:t>
            </a:r>
            <a:endParaRPr lang="tr-TR" dirty="0"/>
          </a:p>
        </p:txBody>
      </p:sp>
      <p:pic>
        <p:nvPicPr>
          <p:cNvPr id="1028" name="Picture 4" descr="http://mcdn01.gittigidiyor.net/18976/tn30/189767447_tn30_0.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3333"/>
                    </a14:imgEffect>
                  </a14:imgLayer>
                </a14:imgProps>
              </a:ext>
              <a:ext uri="{28A0092B-C50C-407E-A947-70E740481C1C}">
                <a14:useLocalDpi xmlns:a14="http://schemas.microsoft.com/office/drawing/2010/main" val="0"/>
              </a:ext>
            </a:extLst>
          </a:blip>
          <a:srcRect/>
          <a:stretch>
            <a:fillRect/>
          </a:stretch>
        </p:blipFill>
        <p:spPr bwMode="auto">
          <a:xfrm>
            <a:off x="7347656" y="2763359"/>
            <a:ext cx="2362646" cy="11336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3.amazonaws.com/auteurs_production/images/film/tacoma-narrows-bridge-collapse/w448/tacoma-narrows-bridge-collap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4989" y="5392096"/>
            <a:ext cx="1663656" cy="11596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faculty.plattsburgh.edu/margaret.campion/seconded/second/Kent/tac09.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4028" y="5392096"/>
            <a:ext cx="2192386" cy="10568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nyetik rezonans ile ilgili görsel sonuc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6448" y="5101576"/>
            <a:ext cx="1705063" cy="1296157"/>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20496051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Bardak Kırmak </a:t>
            </a:r>
            <a:endParaRPr lang="tr-TR" dirty="0"/>
          </a:p>
        </p:txBody>
      </p:sp>
      <p:pic>
        <p:nvPicPr>
          <p:cNvPr id="4" name="-Wine glass resonance in slow mo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64516" y="2786547"/>
            <a:ext cx="6355851" cy="2550282"/>
          </a:xfrm>
        </p:spPr>
      </p:pic>
      <p:sp>
        <p:nvSpPr>
          <p:cNvPr id="5" name="TextBox 4"/>
          <p:cNvSpPr txBox="1"/>
          <p:nvPr/>
        </p:nvSpPr>
        <p:spPr>
          <a:xfrm>
            <a:off x="2464515" y="5418357"/>
            <a:ext cx="6355851" cy="1110176"/>
          </a:xfrm>
          <a:prstGeom prst="rect">
            <a:avLst/>
          </a:prstGeom>
          <a:noFill/>
        </p:spPr>
        <p:txBody>
          <a:bodyPr wrap="square" rtlCol="0">
            <a:spAutoFit/>
          </a:bodyPr>
          <a:lstStyle/>
          <a:p>
            <a:r>
              <a:rPr lang="tr-TR" sz="2646" dirty="0"/>
              <a:t>Bardak ses ile nasıl kırıldı?</a:t>
            </a:r>
          </a:p>
          <a:p>
            <a:r>
              <a:rPr lang="tr-TR" sz="1984" dirty="0">
                <a:solidFill>
                  <a:schemeClr val="bg2">
                    <a:lumMod val="50000"/>
                  </a:schemeClr>
                </a:solidFill>
              </a:rPr>
              <a:t>Bardağın doğal frekansı ile aynı frekansta ses verildiği için rezonansa girdi ve bardak kırıldı.</a:t>
            </a:r>
            <a:endParaRPr lang="tr-TR" sz="1158" dirty="0">
              <a:solidFill>
                <a:schemeClr val="bg2">
                  <a:lumMod val="50000"/>
                </a:schemeClr>
              </a:solidFill>
            </a:endParaRPr>
          </a:p>
        </p:txBody>
      </p:sp>
      <p:sp>
        <p:nvSpPr>
          <p:cNvPr id="7"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239030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3636">
                <p:cTn id="9"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Yarasalar </a:t>
            </a:r>
            <a:endParaRPr lang="tr-TR" dirty="0"/>
          </a:p>
        </p:txBody>
      </p:sp>
      <p:pic>
        <p:nvPicPr>
          <p:cNvPr id="4" name="-BAT SENSE - by Nature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03418" y="2061033"/>
            <a:ext cx="6613843" cy="3298758"/>
          </a:xfrm>
        </p:spPr>
      </p:pic>
      <p:sp>
        <p:nvSpPr>
          <p:cNvPr id="3" name="TextBox 2"/>
          <p:cNvSpPr txBox="1"/>
          <p:nvPr/>
        </p:nvSpPr>
        <p:spPr>
          <a:xfrm>
            <a:off x="2682412" y="6082806"/>
            <a:ext cx="5670352" cy="397673"/>
          </a:xfrm>
          <a:prstGeom prst="rect">
            <a:avLst/>
          </a:prstGeom>
          <a:noFill/>
        </p:spPr>
        <p:txBody>
          <a:bodyPr wrap="square" rtlCol="0">
            <a:spAutoFit/>
          </a:bodyPr>
          <a:lstStyle/>
          <a:p>
            <a:r>
              <a:rPr lang="tr-TR" sz="1984" dirty="0"/>
              <a:t>Yarasalar nasıl yön bulur?</a:t>
            </a:r>
            <a:endParaRPr lang="tr-TR" sz="1984" dirty="0"/>
          </a:p>
        </p:txBody>
      </p:sp>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694404186"/>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endParaRPr lang="tr-TR" dirty="0"/>
          </a:p>
        </p:txBody>
      </p:sp>
      <p:sp>
        <p:nvSpPr>
          <p:cNvPr id="3" name="Content Placeholder 2"/>
          <p:cNvSpPr>
            <a:spLocks noGrp="1"/>
          </p:cNvSpPr>
          <p:nvPr>
            <p:ph idx="1"/>
          </p:nvPr>
        </p:nvSpPr>
        <p:spPr>
          <a:xfrm>
            <a:off x="2498651" y="1979996"/>
            <a:ext cx="7076990" cy="4140000"/>
          </a:xfrm>
        </p:spPr>
        <p:txBody>
          <a:bodyPr/>
          <a:lstStyle/>
          <a:p>
            <a:pPr marL="169863" indent="-169863">
              <a:buFont typeface="Arial" panose="020B0604020202020204" pitchFamily="34" charset="0"/>
              <a:buChar char="•"/>
            </a:pPr>
            <a:r>
              <a:rPr lang="tr-TR" sz="2400" dirty="0" smtClean="0">
                <a:solidFill>
                  <a:schemeClr val="tx1"/>
                </a:solidFill>
              </a:rPr>
              <a:t>Ses dalgalarının sert bir yüzeye çarpıp tekrar kaynağına dönmesi yankı olarak adlandırılır. </a:t>
            </a:r>
          </a:p>
          <a:p>
            <a:pPr marL="169863" indent="-169863">
              <a:buFont typeface="Arial" panose="020B0604020202020204" pitchFamily="34" charset="0"/>
              <a:buChar char="•"/>
            </a:pPr>
            <a:r>
              <a:rPr lang="tr-TR" sz="2400" dirty="0">
                <a:solidFill>
                  <a:schemeClr val="tx1"/>
                </a:solidFill>
              </a:rPr>
              <a:t>B</a:t>
            </a:r>
            <a:r>
              <a:rPr lang="tr-TR" sz="2400" dirty="0" smtClean="0">
                <a:solidFill>
                  <a:schemeClr val="tx1"/>
                </a:solidFill>
              </a:rPr>
              <a:t>oş odada ses dalgalarının bir kısmı  odanın duvarlarına çarpar ve tekrar odanın içindeki havada yansır.</a:t>
            </a:r>
          </a:p>
        </p:txBody>
      </p:sp>
      <p:pic>
        <p:nvPicPr>
          <p:cNvPr id="4098" name="Picture 2" descr="http://www.notbak.com/dersnotlari/img/echo-yanki-olusumu.gif"/>
          <p:cNvPicPr>
            <a:picLocks noChangeAspect="1" noChangeArrowheads="1"/>
          </p:cNvPicPr>
          <p:nvPr/>
        </p:nvPicPr>
        <p:blipFill rotWithShape="1">
          <a:blip r:embed="rId2">
            <a:extLst>
              <a:ext uri="{28A0092B-C50C-407E-A947-70E740481C1C}">
                <a14:useLocalDpi xmlns:a14="http://schemas.microsoft.com/office/drawing/2010/main" val="0"/>
              </a:ext>
            </a:extLst>
          </a:blip>
          <a:srcRect l="5744" t="15513" r="3479" b="3184"/>
          <a:stretch/>
        </p:blipFill>
        <p:spPr bwMode="auto">
          <a:xfrm>
            <a:off x="5661002" y="4135579"/>
            <a:ext cx="3531672" cy="224742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6957680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lgalar ile ilgili görsel sonucu"/>
          <p:cNvSpPr>
            <a:spLocks noChangeAspect="1" noChangeArrowheads="1"/>
          </p:cNvSpPr>
          <p:nvPr/>
        </p:nvSpPr>
        <p:spPr bwMode="auto">
          <a:xfrm>
            <a:off x="128632" y="825217"/>
            <a:ext cx="252016" cy="2520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5605" tIns="37802" rIns="75605" bIns="37802" numCol="1" anchor="t" anchorCtr="0" compatLnSpc="1">
            <a:prstTxWarp prst="textNoShape">
              <a:avLst/>
            </a:prstTxWarp>
          </a:bodyPr>
          <a:lstStyle/>
          <a:p>
            <a:endParaRPr lang="tr-TR" sz="1488"/>
          </a:p>
        </p:txBody>
      </p:sp>
      <p:sp>
        <p:nvSpPr>
          <p:cNvPr id="2" name="AutoShape 2" descr="Image result for tsunami"/>
          <p:cNvSpPr>
            <a:spLocks noChangeAspect="1" noChangeArrowheads="1"/>
          </p:cNvSpPr>
          <p:nvPr/>
        </p:nvSpPr>
        <p:spPr bwMode="auto">
          <a:xfrm>
            <a:off x="254640" y="951224"/>
            <a:ext cx="252016" cy="2520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5605" tIns="37802" rIns="75605" bIns="37802" numCol="1" anchor="t" anchorCtr="0" compatLnSpc="1">
            <a:prstTxWarp prst="textNoShape">
              <a:avLst/>
            </a:prstTxWarp>
          </a:bodyPr>
          <a:lstStyle/>
          <a:p>
            <a:endParaRPr lang="tr-TR" sz="1488"/>
          </a:p>
        </p:txBody>
      </p:sp>
      <p:pic>
        <p:nvPicPr>
          <p:cNvPr id="5" name="Picture 4"/>
          <p:cNvPicPr>
            <a:picLocks noChangeAspect="1"/>
          </p:cNvPicPr>
          <p:nvPr/>
        </p:nvPicPr>
        <p:blipFill>
          <a:blip r:embed="rId2"/>
          <a:stretch>
            <a:fillRect/>
          </a:stretch>
        </p:blipFill>
        <p:spPr>
          <a:xfrm>
            <a:off x="6584897" y="5186971"/>
            <a:ext cx="3256735" cy="1740668"/>
          </a:xfrm>
          <a:prstGeom prst="rect">
            <a:avLst/>
          </a:prstGeom>
        </p:spPr>
      </p:pic>
      <p:pic>
        <p:nvPicPr>
          <p:cNvPr id="12"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3141" y="5202317"/>
            <a:ext cx="2592828" cy="1455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5247424" y="5202317"/>
            <a:ext cx="1042143" cy="1455694"/>
          </a:xfrm>
          <a:prstGeom prst="rect">
            <a:avLst/>
          </a:prstGeom>
        </p:spPr>
      </p:pic>
      <p:pic>
        <p:nvPicPr>
          <p:cNvPr id="14" name="Picture 13"/>
          <p:cNvPicPr>
            <a:picLocks noChangeAspect="1"/>
          </p:cNvPicPr>
          <p:nvPr/>
        </p:nvPicPr>
        <p:blipFill rotWithShape="1">
          <a:blip r:embed="rId5"/>
          <a:srcRect l="2169"/>
          <a:stretch/>
        </p:blipFill>
        <p:spPr>
          <a:xfrm>
            <a:off x="6658640" y="1907923"/>
            <a:ext cx="2707480" cy="1528963"/>
          </a:xfrm>
          <a:prstGeom prst="rect">
            <a:avLst/>
          </a:prstGeom>
        </p:spPr>
      </p:pic>
      <p:pic>
        <p:nvPicPr>
          <p:cNvPr id="15" name="Picture 14"/>
          <p:cNvPicPr>
            <a:picLocks noChangeAspect="1"/>
          </p:cNvPicPr>
          <p:nvPr/>
        </p:nvPicPr>
        <p:blipFill rotWithShape="1">
          <a:blip r:embed="rId6"/>
          <a:srcRect t="2232"/>
          <a:stretch/>
        </p:blipFill>
        <p:spPr>
          <a:xfrm>
            <a:off x="6658640" y="3494221"/>
            <a:ext cx="2707480" cy="1415016"/>
          </a:xfrm>
          <a:prstGeom prst="rect">
            <a:avLst/>
          </a:prstGeom>
        </p:spPr>
      </p:pic>
      <p:pic>
        <p:nvPicPr>
          <p:cNvPr id="16" name="Picture 15"/>
          <p:cNvPicPr>
            <a:picLocks noChangeAspect="1"/>
          </p:cNvPicPr>
          <p:nvPr/>
        </p:nvPicPr>
        <p:blipFill>
          <a:blip r:embed="rId7"/>
          <a:stretch>
            <a:fillRect/>
          </a:stretch>
        </p:blipFill>
        <p:spPr>
          <a:xfrm>
            <a:off x="2173140" y="3233425"/>
            <a:ext cx="4140899" cy="1838514"/>
          </a:xfrm>
          <a:prstGeom prst="rect">
            <a:avLst/>
          </a:prstGeom>
        </p:spPr>
      </p:pic>
      <p:pic>
        <p:nvPicPr>
          <p:cNvPr id="17" name="Picture 16"/>
          <p:cNvPicPr>
            <a:picLocks noChangeAspect="1"/>
          </p:cNvPicPr>
          <p:nvPr/>
        </p:nvPicPr>
        <p:blipFill>
          <a:blip r:embed="rId8"/>
          <a:stretch>
            <a:fillRect/>
          </a:stretch>
        </p:blipFill>
        <p:spPr>
          <a:xfrm>
            <a:off x="2170811" y="2124228"/>
            <a:ext cx="1416342" cy="1030573"/>
          </a:xfrm>
          <a:prstGeom prst="rect">
            <a:avLst/>
          </a:prstGeom>
        </p:spPr>
      </p:pic>
      <p:pic>
        <p:nvPicPr>
          <p:cNvPr id="18" name="Picture 17"/>
          <p:cNvPicPr>
            <a:picLocks noChangeAspect="1"/>
          </p:cNvPicPr>
          <p:nvPr/>
        </p:nvPicPr>
        <p:blipFill rotWithShape="1">
          <a:blip r:embed="rId9"/>
          <a:srcRect b="21626"/>
          <a:stretch/>
        </p:blipFill>
        <p:spPr>
          <a:xfrm>
            <a:off x="4304366" y="2224261"/>
            <a:ext cx="1031873" cy="994364"/>
          </a:xfrm>
          <a:prstGeom prst="rect">
            <a:avLst/>
          </a:prstGeom>
        </p:spPr>
      </p:pic>
      <p:pic>
        <p:nvPicPr>
          <p:cNvPr id="19" name="Picture 18"/>
          <p:cNvPicPr>
            <a:picLocks noChangeAspect="1"/>
          </p:cNvPicPr>
          <p:nvPr/>
        </p:nvPicPr>
        <p:blipFill>
          <a:blip r:embed="rId10"/>
          <a:stretch>
            <a:fillRect/>
          </a:stretch>
        </p:blipFill>
        <p:spPr>
          <a:xfrm>
            <a:off x="5396905" y="2177642"/>
            <a:ext cx="1187347" cy="596002"/>
          </a:xfrm>
          <a:prstGeom prst="rect">
            <a:avLst/>
          </a:prstGeom>
        </p:spPr>
      </p:pic>
      <p:pic>
        <p:nvPicPr>
          <p:cNvPr id="20" name="Picture 19"/>
          <p:cNvPicPr>
            <a:picLocks noChangeAspect="1"/>
          </p:cNvPicPr>
          <p:nvPr/>
        </p:nvPicPr>
        <p:blipFill>
          <a:blip r:embed="rId11"/>
          <a:stretch>
            <a:fillRect/>
          </a:stretch>
        </p:blipFill>
        <p:spPr>
          <a:xfrm>
            <a:off x="5387772" y="2784831"/>
            <a:ext cx="1108987" cy="330924"/>
          </a:xfrm>
          <a:prstGeom prst="rect">
            <a:avLst/>
          </a:prstGeom>
        </p:spPr>
      </p:pic>
      <p:pic>
        <p:nvPicPr>
          <p:cNvPr id="21" name="Picture 20"/>
          <p:cNvPicPr>
            <a:picLocks noChangeAspect="1"/>
          </p:cNvPicPr>
          <p:nvPr/>
        </p:nvPicPr>
        <p:blipFill>
          <a:blip r:embed="rId12"/>
          <a:stretch>
            <a:fillRect/>
          </a:stretch>
        </p:blipFill>
        <p:spPr>
          <a:xfrm>
            <a:off x="3579140" y="2777449"/>
            <a:ext cx="740713" cy="293730"/>
          </a:xfrm>
          <a:prstGeom prst="rect">
            <a:avLst/>
          </a:prstGeom>
        </p:spPr>
      </p:pic>
      <p:sp>
        <p:nvSpPr>
          <p:cNvPr id="22" name="Title 1"/>
          <p:cNvSpPr txBox="1">
            <a:spLocks noGrp="1"/>
          </p:cNvSpPr>
          <p:nvPr>
            <p:ph type="title" idx="4294967295"/>
          </p:nvPr>
        </p:nvSpPr>
        <p:spPr>
          <a:xfrm>
            <a:off x="503998" y="301322"/>
            <a:ext cx="9071643" cy="1262155"/>
          </a:xfrm>
        </p:spPr>
        <p:txBody>
          <a:bodyPr/>
          <a:lstStyle/>
          <a:p>
            <a:r>
              <a:rPr lang="tr-TR" b="1" dirty="0"/>
              <a:t>Geçen Hafta Neler Öğrendik?</a:t>
            </a:r>
            <a:endParaRPr lang="tr-TR" b="1" dirty="0"/>
          </a:p>
        </p:txBody>
      </p:sp>
    </p:spTree>
    <p:extLst>
      <p:ext uri="{BB962C8B-B14F-4D97-AF65-F5344CB8AC3E}">
        <p14:creationId xmlns:p14="http://schemas.microsoft.com/office/powerpoint/2010/main" val="79860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r>
              <a:rPr lang="tr-TR" sz="2976" dirty="0"/>
              <a:t>Sesin Yansıması</a:t>
            </a:r>
            <a:endParaRPr lang="tr-TR" sz="2976" dirty="0"/>
          </a:p>
        </p:txBody>
      </p:sp>
      <p:sp>
        <p:nvSpPr>
          <p:cNvPr id="4" name="Content Placeholder 3"/>
          <p:cNvSpPr>
            <a:spLocks noGrp="1"/>
          </p:cNvSpPr>
          <p:nvPr>
            <p:ph idx="1"/>
          </p:nvPr>
        </p:nvSpPr>
        <p:spPr>
          <a:xfrm>
            <a:off x="2425650" y="3002213"/>
            <a:ext cx="7251709" cy="3019147"/>
          </a:xfrm>
        </p:spPr>
        <p:txBody>
          <a:bodyPr/>
          <a:lstStyle/>
          <a:p>
            <a:r>
              <a:rPr lang="tr-TR" dirty="0" smtClean="0">
                <a:solidFill>
                  <a:schemeClr val="tx1"/>
                </a:solidFill>
              </a:rPr>
              <a:t>Gelme açısı- yansıma açısı</a:t>
            </a:r>
            <a:endParaRPr lang="tr-TR" dirty="0">
              <a:solidFill>
                <a:schemeClr val="tx1"/>
              </a:solidFill>
            </a:endParaRPr>
          </a:p>
        </p:txBody>
      </p:sp>
      <p:pic>
        <p:nvPicPr>
          <p:cNvPr id="6" name="Picture 2" descr="http://panel2.kmk.net.tr/resimler/resimlerim/109_2012718102953.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65354" y="3436394"/>
            <a:ext cx="5575846" cy="240989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8292241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r>
              <a:rPr lang="tr-TR" sz="2976" dirty="0"/>
              <a:t>Sesin yansıması </a:t>
            </a:r>
            <a:endParaRPr lang="tr-TR" sz="2976" dirty="0"/>
          </a:p>
        </p:txBody>
      </p:sp>
      <p:sp>
        <p:nvSpPr>
          <p:cNvPr id="3" name="Content Placeholder 2"/>
          <p:cNvSpPr>
            <a:spLocks noGrp="1"/>
          </p:cNvSpPr>
          <p:nvPr>
            <p:ph idx="1"/>
          </p:nvPr>
        </p:nvSpPr>
        <p:spPr>
          <a:xfrm>
            <a:off x="2927563" y="1979996"/>
            <a:ext cx="6648078" cy="4140000"/>
          </a:xfrm>
        </p:spPr>
        <p:txBody>
          <a:bodyPr/>
          <a:lstStyle/>
          <a:p>
            <a:r>
              <a:rPr lang="tr-TR" dirty="0" smtClean="0"/>
              <a:t>Düz yüzey- pürüzlü yüzey</a:t>
            </a:r>
            <a:endParaRPr lang="tr-TR" dirty="0"/>
          </a:p>
        </p:txBody>
      </p:sp>
      <p:pic>
        <p:nvPicPr>
          <p:cNvPr id="6148" name="Picture 4" descr="http://www.yardimcikaynaklar.com/wp-content/uploads/2016/01/y%C3%BCzey-ile-%C4%B1%C5%9F%C4%B1%C4%9F%C4%B1n-yans%C4%B1mas%C4%B1-ili%C5%9Fkis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563" y="3563246"/>
            <a:ext cx="6142881" cy="140183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2544632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r>
              <a:rPr lang="tr-TR" sz="2976" dirty="0"/>
              <a:t>Sesin </a:t>
            </a:r>
            <a:r>
              <a:rPr lang="tr-TR" sz="2976" dirty="0"/>
              <a:t>yansıması </a:t>
            </a:r>
            <a:r>
              <a:rPr lang="tr-TR" dirty="0" smtClean="0"/>
              <a:t/>
            </a:r>
            <a:br>
              <a:rPr lang="tr-TR" dirty="0" smtClean="0"/>
            </a:br>
            <a:endParaRPr lang="tr-TR" dirty="0"/>
          </a:p>
        </p:txBody>
      </p:sp>
      <p:pic>
        <p:nvPicPr>
          <p:cNvPr id="4" name="Anechoic and reverberation room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67808" y="2566412"/>
            <a:ext cx="6224874" cy="3501397"/>
          </a:xfrm>
        </p:spPr>
      </p:pic>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
        <p:nvSpPr>
          <p:cNvPr id="3" name="TextBox 2"/>
          <p:cNvSpPr txBox="1"/>
          <p:nvPr/>
        </p:nvSpPr>
        <p:spPr>
          <a:xfrm>
            <a:off x="2987749" y="6517758"/>
            <a:ext cx="1588897" cy="369332"/>
          </a:xfrm>
          <a:prstGeom prst="rect">
            <a:avLst/>
          </a:prstGeom>
          <a:noFill/>
        </p:spPr>
        <p:txBody>
          <a:bodyPr wrap="none" rtlCol="0">
            <a:spAutoFit/>
          </a:bodyPr>
          <a:lstStyle/>
          <a:p>
            <a:r>
              <a:rPr lang="tr-TR" dirty="0" smtClean="0"/>
              <a:t>Sessizliğin Sesi </a:t>
            </a:r>
            <a:endParaRPr lang="tr-TR" dirty="0"/>
          </a:p>
        </p:txBody>
      </p:sp>
    </p:spTree>
    <p:extLst>
      <p:ext uri="{BB962C8B-B14F-4D97-AF65-F5344CB8AC3E}">
        <p14:creationId xmlns:p14="http://schemas.microsoft.com/office/powerpoint/2010/main" val="379118285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r>
              <a:rPr lang="tr-TR" sz="2976" dirty="0"/>
              <a:t>Sesin yansıması </a:t>
            </a:r>
            <a:endParaRPr lang="tr-TR" dirty="0"/>
          </a:p>
        </p:txBody>
      </p:sp>
      <p:sp>
        <p:nvSpPr>
          <p:cNvPr id="3" name="Content Placeholder 2"/>
          <p:cNvSpPr>
            <a:spLocks noGrp="1"/>
          </p:cNvSpPr>
          <p:nvPr>
            <p:ph idx="1"/>
          </p:nvPr>
        </p:nvSpPr>
        <p:spPr>
          <a:xfrm>
            <a:off x="2685242" y="4432833"/>
            <a:ext cx="3963579" cy="1092775"/>
          </a:xfrm>
        </p:spPr>
        <p:txBody>
          <a:bodyPr>
            <a:normAutofit/>
          </a:bodyPr>
          <a:lstStyle/>
          <a:p>
            <a:pPr marL="320040" indent="-320040" algn="l" hangingPunct="1">
              <a:lnSpc>
                <a:spcPct val="111000"/>
              </a:lnSpc>
              <a:spcBef>
                <a:spcPts val="930"/>
              </a:spcBef>
              <a:buFont typeface="Corbel" panose="020B0503020204020204" pitchFamily="34" charset="0"/>
              <a:buChar char="–"/>
            </a:pPr>
            <a:r>
              <a:rPr lang="tr-TR" sz="1984" kern="1200" dirty="0">
                <a:solidFill>
                  <a:schemeClr val="tx1"/>
                </a:solidFill>
                <a:latin typeface="+mn-lt"/>
                <a:ea typeface="+mn-ea"/>
                <a:cs typeface="+mn-cs"/>
              </a:rPr>
              <a:t>Piyano kuyruğunun seyircilere dönük açılmasının nedeni nedir? </a:t>
            </a:r>
          </a:p>
          <a:p>
            <a:endParaRPr lang="tr-TR" dirty="0"/>
          </a:p>
        </p:txBody>
      </p:sp>
      <p:pic>
        <p:nvPicPr>
          <p:cNvPr id="8194" name="Picture 2" descr="https://emrenurbeyler.files.wordpress.com/2014/05/6959a-10348212_10201619269593433_4864917655824403772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6397" y="4432833"/>
            <a:ext cx="2868958" cy="225891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2685242" y="3021720"/>
            <a:ext cx="6456052" cy="1094411"/>
          </a:xfrm>
          <a:prstGeom prst="rect">
            <a:avLst/>
          </a:prstGeom>
        </p:spPr>
        <p:txBody>
          <a:bodyPr vert="horz" lIns="75605" tIns="37802" rIns="75605" bIns="37802"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tr-TR" sz="1984" dirty="0">
                <a:solidFill>
                  <a:schemeClr val="tx1"/>
                </a:solidFill>
              </a:rPr>
              <a:t>Peki, kulak olmadan yankı olur mu?</a:t>
            </a:r>
          </a:p>
          <a:p>
            <a:endParaRPr lang="tr-TR" sz="1654" dirty="0"/>
          </a:p>
        </p:txBody>
      </p:sp>
      <p:sp>
        <p:nvSpPr>
          <p:cNvPr id="7"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1087442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835" y="689560"/>
            <a:ext cx="7615968" cy="1290436"/>
          </a:xfrm>
        </p:spPr>
        <p:txBody>
          <a:bodyPr/>
          <a:lstStyle/>
          <a:p>
            <a:r>
              <a:rPr lang="tr-TR" dirty="0" smtClean="0"/>
              <a:t>Yankı-</a:t>
            </a:r>
            <a:r>
              <a:rPr lang="tr-TR" sz="2976" dirty="0"/>
              <a:t>Ses </a:t>
            </a:r>
            <a:r>
              <a:rPr lang="tr-TR" sz="2976" dirty="0"/>
              <a:t>Y</a:t>
            </a:r>
            <a:r>
              <a:rPr lang="tr-TR" sz="2976" dirty="0"/>
              <a:t>ansıması </a:t>
            </a:r>
            <a:r>
              <a:rPr lang="tr-TR" sz="2976" dirty="0"/>
              <a:t>ile </a:t>
            </a:r>
            <a:r>
              <a:rPr lang="tr-TR" sz="2976" dirty="0"/>
              <a:t>Mesafe </a:t>
            </a:r>
            <a:r>
              <a:rPr lang="tr-TR" sz="2976" dirty="0"/>
              <a:t>Ö</a:t>
            </a:r>
            <a:r>
              <a:rPr lang="tr-TR" sz="2976" dirty="0"/>
              <a:t>lçümü</a:t>
            </a:r>
            <a:endParaRPr lang="tr-TR" sz="2976" dirty="0"/>
          </a:p>
        </p:txBody>
      </p:sp>
      <p:sp>
        <p:nvSpPr>
          <p:cNvPr id="3" name="Content Placeholder 2"/>
          <p:cNvSpPr>
            <a:spLocks noGrp="1"/>
          </p:cNvSpPr>
          <p:nvPr>
            <p:ph idx="1"/>
          </p:nvPr>
        </p:nvSpPr>
        <p:spPr>
          <a:xfrm>
            <a:off x="2254102" y="1979996"/>
            <a:ext cx="7321539" cy="4140000"/>
          </a:xfrm>
        </p:spPr>
        <p:txBody>
          <a:bodyPr/>
          <a:lstStyle/>
          <a:p>
            <a:pPr marL="176213" indent="-176213">
              <a:buFont typeface="Arial" panose="020B0604020202020204" pitchFamily="34" charset="0"/>
              <a:buChar char="•"/>
            </a:pPr>
            <a:r>
              <a:rPr lang="tr-TR" sz="2400" dirty="0" smtClean="0">
                <a:solidFill>
                  <a:schemeClr val="tx1"/>
                </a:solidFill>
              </a:rPr>
              <a:t>Yankı oluşabilen bir bölgede bağırmanız ve sesinizin yankısını duymanız arasında bir zaman geçer. </a:t>
            </a:r>
            <a:r>
              <a:rPr lang="tr-TR" sz="2400" b="1" i="1" dirty="0" smtClean="0">
                <a:solidFill>
                  <a:schemeClr val="tx1"/>
                </a:solidFill>
              </a:rPr>
              <a:t>Bu geçen zaman diliminde ne olur?</a:t>
            </a:r>
          </a:p>
          <a:p>
            <a:pPr marL="176213" indent="-176213">
              <a:buFont typeface="Arial" panose="020B0604020202020204" pitchFamily="34" charset="0"/>
              <a:buChar char="•"/>
            </a:pPr>
            <a:endParaRPr lang="tr-TR" sz="2400" b="1" i="1" dirty="0">
              <a:solidFill>
                <a:schemeClr val="tx1"/>
              </a:solidFill>
            </a:endParaRPr>
          </a:p>
          <a:p>
            <a:pPr marL="176213" indent="-176213">
              <a:buFont typeface="Arial" panose="020B0604020202020204" pitchFamily="34" charset="0"/>
              <a:buChar char="•"/>
            </a:pPr>
            <a:r>
              <a:rPr lang="tr-TR" sz="2400" b="1" i="1" dirty="0" smtClean="0">
                <a:solidFill>
                  <a:schemeClr val="tx1"/>
                </a:solidFill>
              </a:rPr>
              <a:t>Sesin yankılanmasından cisimlerin uzaklıkları nasıl ölçülür?</a:t>
            </a:r>
          </a:p>
          <a:p>
            <a:pPr marL="176213" indent="-176213">
              <a:buFont typeface="Arial" panose="020B0604020202020204" pitchFamily="34" charset="0"/>
              <a:buChar char="•"/>
            </a:pPr>
            <a:endParaRPr lang="tr-TR" sz="2400" b="1" i="1" dirty="0">
              <a:solidFill>
                <a:schemeClr val="tx1"/>
              </a:solidFill>
            </a:endParaRPr>
          </a:p>
          <a:p>
            <a:pPr marL="176213" indent="-176213">
              <a:buFont typeface="Arial" panose="020B0604020202020204" pitchFamily="34" charset="0"/>
              <a:buChar char="•"/>
            </a:pPr>
            <a:r>
              <a:rPr lang="tr-TR" sz="2400" dirty="0">
                <a:solidFill>
                  <a:schemeClr val="tx1"/>
                </a:solidFill>
              </a:rPr>
              <a:t>İnsan kulağının, herhangi bir kaynaktan çıkan ses ile bu sesin yankısını birbirinden ayırt edebilmesi </a:t>
            </a:r>
            <a:r>
              <a:rPr lang="tr-TR" sz="2400" dirty="0" smtClean="0">
                <a:solidFill>
                  <a:schemeClr val="tx1"/>
                </a:solidFill>
              </a:rPr>
              <a:t>için </a:t>
            </a:r>
            <a:r>
              <a:rPr lang="tr-TR" sz="2400" dirty="0">
                <a:solidFill>
                  <a:schemeClr val="tx1"/>
                </a:solidFill>
              </a:rPr>
              <a:t>hava ortamında kaynak ile engel arasında en az </a:t>
            </a:r>
            <a:r>
              <a:rPr lang="tr-TR" sz="2400" b="1" dirty="0">
                <a:solidFill>
                  <a:schemeClr val="tx1"/>
                </a:solidFill>
              </a:rPr>
              <a:t>17 metre </a:t>
            </a:r>
            <a:r>
              <a:rPr lang="tr-TR" sz="2400" dirty="0">
                <a:solidFill>
                  <a:schemeClr val="tx1"/>
                </a:solidFill>
              </a:rPr>
              <a:t>mesafe olmalıdır.</a:t>
            </a:r>
          </a:p>
          <a:p>
            <a:pPr marL="342900" indent="-342900">
              <a:buFont typeface="Arial" panose="020B0604020202020204" pitchFamily="34" charset="0"/>
              <a:buChar char="•"/>
            </a:pPr>
            <a:endParaRPr lang="tr-TR" sz="2000" b="1" i="1" dirty="0">
              <a:solidFill>
                <a:schemeClr val="tx1"/>
              </a:solidFill>
            </a:endParaRPr>
          </a:p>
        </p:txBody>
      </p:sp>
      <p:sp>
        <p:nvSpPr>
          <p:cNvPr id="5"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156094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353" y="-108943"/>
            <a:ext cx="9071643" cy="1262155"/>
          </a:xfrm>
        </p:spPr>
        <p:txBody>
          <a:bodyPr/>
          <a:lstStyle/>
          <a:p>
            <a:r>
              <a:rPr lang="tr-TR" dirty="0" smtClean="0"/>
              <a:t>Yankı-</a:t>
            </a:r>
            <a:r>
              <a:rPr lang="tr-TR" sz="2976" dirty="0"/>
              <a:t>Günlük Hayat Örnekleri </a:t>
            </a:r>
          </a:p>
        </p:txBody>
      </p:sp>
      <p:sp>
        <p:nvSpPr>
          <p:cNvPr id="3" name="Content Placeholder 2"/>
          <p:cNvSpPr>
            <a:spLocks noGrp="1"/>
          </p:cNvSpPr>
          <p:nvPr>
            <p:ph idx="1"/>
          </p:nvPr>
        </p:nvSpPr>
        <p:spPr>
          <a:xfrm>
            <a:off x="2269788" y="1074988"/>
            <a:ext cx="6126068" cy="6250603"/>
          </a:xfrm>
        </p:spPr>
        <p:txBody>
          <a:bodyPr>
            <a:noAutofit/>
          </a:bodyPr>
          <a:lstStyle/>
          <a:p>
            <a:pPr marL="114300" indent="-114300">
              <a:buFont typeface="Arial" panose="020B0604020202020204" pitchFamily="34" charset="0"/>
              <a:buChar char="•"/>
            </a:pPr>
            <a:r>
              <a:rPr lang="tr-TR" sz="1800" b="1" dirty="0" smtClean="0">
                <a:solidFill>
                  <a:schemeClr val="tx1"/>
                </a:solidFill>
              </a:rPr>
              <a:t>Radar</a:t>
            </a:r>
            <a:r>
              <a:rPr lang="tr-TR" sz="1800" dirty="0">
                <a:solidFill>
                  <a:schemeClr val="tx1"/>
                </a:solidFill>
              </a:rPr>
              <a:t>:</a:t>
            </a:r>
            <a:r>
              <a:rPr lang="tr-TR" sz="1800" dirty="0" smtClean="0">
                <a:solidFill>
                  <a:schemeClr val="tx1"/>
                </a:solidFill>
              </a:rPr>
              <a:t> uzaktaki </a:t>
            </a:r>
            <a:r>
              <a:rPr lang="tr-TR" sz="1800" dirty="0">
                <a:solidFill>
                  <a:schemeClr val="tx1"/>
                </a:solidFill>
              </a:rPr>
              <a:t>nesneleri radyo dalgalarının yansıması yardımıyla tespit eden cihazdır. </a:t>
            </a:r>
            <a:endParaRPr lang="tr-TR" sz="1800" dirty="0" smtClean="0">
              <a:solidFill>
                <a:schemeClr val="tx1"/>
              </a:solidFill>
            </a:endParaRPr>
          </a:p>
          <a:p>
            <a:pPr marL="114300" indent="-114300">
              <a:buFont typeface="Arial" panose="020B0604020202020204" pitchFamily="34" charset="0"/>
              <a:buChar char="•"/>
            </a:pPr>
            <a:r>
              <a:rPr lang="tr-TR" sz="1800" b="1" dirty="0">
                <a:solidFill>
                  <a:schemeClr val="tx1"/>
                </a:solidFill>
              </a:rPr>
              <a:t>RADAR</a:t>
            </a:r>
            <a:r>
              <a:rPr lang="tr-TR" sz="1800" dirty="0">
                <a:solidFill>
                  <a:schemeClr val="tx1"/>
                </a:solidFill>
              </a:rPr>
              <a:t> terimi ismini İngilizce "</a:t>
            </a:r>
            <a:r>
              <a:rPr lang="tr-TR" sz="1800" b="1" dirty="0">
                <a:solidFill>
                  <a:schemeClr val="tx1"/>
                </a:solidFill>
              </a:rPr>
              <a:t>Radio Detection And Ranging</a:t>
            </a:r>
            <a:r>
              <a:rPr lang="tr-TR" sz="1800" dirty="0">
                <a:solidFill>
                  <a:schemeClr val="tx1"/>
                </a:solidFill>
              </a:rPr>
              <a:t>" (Radyo Dalgalarıyla Tespit ve </a:t>
            </a:r>
            <a:r>
              <a:rPr lang="tr-TR" sz="1800" dirty="0" smtClean="0">
                <a:solidFill>
                  <a:schemeClr val="tx1"/>
                </a:solidFill>
              </a:rPr>
              <a:t>Ulaşım) Radarlar</a:t>
            </a:r>
            <a:r>
              <a:rPr lang="tr-TR" sz="1800" dirty="0">
                <a:solidFill>
                  <a:schemeClr val="tx1"/>
                </a:solidFill>
              </a:rPr>
              <a:t>; kullanım alanlarına göre </a:t>
            </a:r>
            <a:r>
              <a:rPr lang="tr-TR" sz="1800" b="1" dirty="0">
                <a:solidFill>
                  <a:schemeClr val="tx1"/>
                </a:solidFill>
              </a:rPr>
              <a:t>hava ve deniz </a:t>
            </a:r>
            <a:r>
              <a:rPr lang="tr-TR" sz="1800" dirty="0">
                <a:solidFill>
                  <a:schemeClr val="tx1"/>
                </a:solidFill>
              </a:rPr>
              <a:t>radarları olmak üzere ikiye ayrılır</a:t>
            </a:r>
            <a:r>
              <a:rPr lang="tr-TR" sz="1800" dirty="0" smtClean="0">
                <a:solidFill>
                  <a:schemeClr val="tx1"/>
                </a:solidFill>
              </a:rPr>
              <a:t>.</a:t>
            </a:r>
          </a:p>
          <a:p>
            <a:pPr marL="114300" indent="-114300">
              <a:buFont typeface="Arial" panose="020B0604020202020204" pitchFamily="34" charset="0"/>
              <a:buChar char="•"/>
            </a:pPr>
            <a:r>
              <a:rPr lang="tr-TR" sz="1800" dirty="0">
                <a:solidFill>
                  <a:schemeClr val="tx1"/>
                </a:solidFill>
              </a:rPr>
              <a:t>C</a:t>
            </a:r>
            <a:r>
              <a:rPr lang="tr-TR" sz="1800" dirty="0" smtClean="0">
                <a:solidFill>
                  <a:schemeClr val="tx1"/>
                </a:solidFill>
              </a:rPr>
              <a:t>isimlerin </a:t>
            </a:r>
            <a:r>
              <a:rPr lang="tr-TR" sz="1800" b="1" dirty="0">
                <a:solidFill>
                  <a:schemeClr val="tx1"/>
                </a:solidFill>
              </a:rPr>
              <a:t>davranış, yön, uzunluk ve mesafelerini </a:t>
            </a:r>
            <a:r>
              <a:rPr lang="tr-TR" sz="1800" dirty="0">
                <a:solidFill>
                  <a:schemeClr val="tx1"/>
                </a:solidFill>
              </a:rPr>
              <a:t>elektromanyetik enerjinin yansımasını kullanarak tespit eden elektronik </a:t>
            </a:r>
            <a:r>
              <a:rPr lang="tr-TR" sz="1800" dirty="0" smtClean="0">
                <a:solidFill>
                  <a:schemeClr val="tx1"/>
                </a:solidFill>
              </a:rPr>
              <a:t>teçhizatlar.</a:t>
            </a:r>
          </a:p>
          <a:p>
            <a:pPr marL="114300" indent="-114300">
              <a:buFont typeface="Arial" panose="020B0604020202020204" pitchFamily="34" charset="0"/>
              <a:buChar char="•"/>
            </a:pPr>
            <a:r>
              <a:rPr lang="tr-TR" sz="1800" dirty="0" smtClean="0">
                <a:solidFill>
                  <a:schemeClr val="tx1"/>
                </a:solidFill>
              </a:rPr>
              <a:t>Başarılı bir </a:t>
            </a:r>
            <a:r>
              <a:rPr lang="tr-TR" sz="1800" b="1" dirty="0" smtClean="0">
                <a:solidFill>
                  <a:schemeClr val="tx1"/>
                </a:solidFill>
              </a:rPr>
              <a:t>hayalet uçağın </a:t>
            </a:r>
            <a:r>
              <a:rPr lang="tr-TR" sz="1800" dirty="0" smtClean="0">
                <a:solidFill>
                  <a:schemeClr val="tx1"/>
                </a:solidFill>
              </a:rPr>
              <a:t>özel dizayn edilmiş olması ve radyo dalgalarını yansıtmayacak geometride olması gerekir. Fakat tek başına mekanik yapılardaki değişimler radyo dalgalarının tümünü emmekte başarılı olamaz.</a:t>
            </a:r>
          </a:p>
          <a:p>
            <a:pPr marL="114300" indent="-114300">
              <a:buFont typeface="Arial" panose="020B0604020202020204" pitchFamily="34" charset="0"/>
              <a:buChar char="•"/>
            </a:pPr>
            <a:r>
              <a:rPr lang="tr-TR" sz="1800" dirty="0">
                <a:solidFill>
                  <a:schemeClr val="tx1"/>
                </a:solidFill>
              </a:rPr>
              <a:t>Uçakları görünmez kılmanın başlıca yolu, radar vericileriyle gönderilen radyo dalgalarının hedeften sekerek alıcı antene dönmesini engellemek</a:t>
            </a:r>
            <a:r>
              <a:rPr lang="tr-TR" sz="1800" dirty="0" smtClean="0">
                <a:solidFill>
                  <a:schemeClr val="tx1"/>
                </a:solidFill>
              </a:rPr>
              <a:t>.</a:t>
            </a:r>
          </a:p>
          <a:p>
            <a:pPr marL="114300" indent="-114300">
              <a:buFont typeface="Arial" panose="020B0604020202020204" pitchFamily="34" charset="0"/>
              <a:buChar char="•"/>
            </a:pPr>
            <a:r>
              <a:rPr lang="tr-TR" sz="1800" b="1" dirty="0">
                <a:solidFill>
                  <a:schemeClr val="tx1"/>
                </a:solidFill>
              </a:rPr>
              <a:t>150 km </a:t>
            </a:r>
            <a:r>
              <a:rPr lang="tr-TR" sz="1800" dirty="0">
                <a:solidFill>
                  <a:schemeClr val="tx1"/>
                </a:solidFill>
              </a:rPr>
              <a:t>maksimum menzilli bir radar, normal bir uçağı 120 km'de yakalıyorsa bir hayalet uçağı 3 km'de ancak </a:t>
            </a:r>
            <a:r>
              <a:rPr lang="tr-TR" sz="1800" dirty="0" smtClean="0">
                <a:solidFill>
                  <a:schemeClr val="tx1"/>
                </a:solidFill>
              </a:rPr>
              <a:t>yakalayabilecektir. </a:t>
            </a:r>
            <a:endParaRPr lang="tr-TR" sz="1800" dirty="0">
              <a:solidFill>
                <a:schemeClr val="tx1"/>
              </a:solidFill>
            </a:endParaRPr>
          </a:p>
        </p:txBody>
      </p:sp>
      <p:pic>
        <p:nvPicPr>
          <p:cNvPr id="1028" name="Picture 4" descr="http://1.bp.blogspot.com/_A7UAC6jnDW4/TMH73QyhARI/AAAAAAAAGRI/Lrp_1qHaIII/s1600/5572dcbc090badaa3eb92fb27b219b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53" t="8704" r="11569" b="15096"/>
          <a:stretch/>
        </p:blipFill>
        <p:spPr bwMode="auto">
          <a:xfrm>
            <a:off x="8395855" y="2493590"/>
            <a:ext cx="1684770" cy="24997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c/c3/B2_spirit.jpg/400px-B2_spirit.jpg"/>
          <p:cNvPicPr>
            <a:picLocks noChangeAspect="1" noChangeArrowheads="1"/>
          </p:cNvPicPr>
          <p:nvPr/>
        </p:nvPicPr>
        <p:blipFill rotWithShape="1">
          <a:blip r:embed="rId3">
            <a:extLst>
              <a:ext uri="{28A0092B-C50C-407E-A947-70E740481C1C}">
                <a14:useLocalDpi xmlns:a14="http://schemas.microsoft.com/office/drawing/2010/main" val="0"/>
              </a:ext>
            </a:extLst>
          </a:blip>
          <a:srcRect l="3150" r="5453" b="40963"/>
          <a:stretch/>
        </p:blipFill>
        <p:spPr bwMode="auto">
          <a:xfrm>
            <a:off x="8052956" y="5127465"/>
            <a:ext cx="2027670" cy="92010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38859500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r>
              <a:rPr lang="tr-TR" sz="2646" dirty="0"/>
              <a:t>Günlük Hayat Örnekleri</a:t>
            </a:r>
            <a:endParaRPr lang="tr-TR" sz="2646" dirty="0"/>
          </a:p>
        </p:txBody>
      </p:sp>
      <p:sp>
        <p:nvSpPr>
          <p:cNvPr id="3" name="Content Placeholder 2"/>
          <p:cNvSpPr>
            <a:spLocks noGrp="1"/>
          </p:cNvSpPr>
          <p:nvPr>
            <p:ph idx="1"/>
          </p:nvPr>
        </p:nvSpPr>
        <p:spPr>
          <a:xfrm>
            <a:off x="2425650" y="2953581"/>
            <a:ext cx="7251709" cy="3019147"/>
          </a:xfrm>
        </p:spPr>
        <p:txBody>
          <a:bodyPr>
            <a:normAutofit fontScale="92500"/>
          </a:bodyPr>
          <a:lstStyle/>
          <a:p>
            <a:pPr marL="228600" indent="-228600">
              <a:buFont typeface="Arial" panose="020B0604020202020204" pitchFamily="34" charset="0"/>
              <a:buChar char="•"/>
            </a:pPr>
            <a:r>
              <a:rPr lang="tr-TR" b="1" dirty="0" smtClean="0">
                <a:solidFill>
                  <a:schemeClr val="tx1"/>
                </a:solidFill>
              </a:rPr>
              <a:t>Yarasalar</a:t>
            </a:r>
          </a:p>
          <a:p>
            <a:pPr marL="228600" indent="-228600">
              <a:buFont typeface="Arial" panose="020B0604020202020204" pitchFamily="34" charset="0"/>
              <a:buChar char="•"/>
            </a:pPr>
            <a:r>
              <a:rPr lang="tr-TR" b="1" dirty="0" smtClean="0">
                <a:solidFill>
                  <a:schemeClr val="tx1"/>
                </a:solidFill>
              </a:rPr>
              <a:t>Yunuslar</a:t>
            </a:r>
            <a:r>
              <a:rPr lang="tr-TR" dirty="0" smtClean="0">
                <a:solidFill>
                  <a:schemeClr val="tx1"/>
                </a:solidFill>
              </a:rPr>
              <a:t> </a:t>
            </a:r>
          </a:p>
          <a:p>
            <a:pPr marL="228600" indent="-228600">
              <a:buFont typeface="Arial" panose="020B0604020202020204" pitchFamily="34" charset="0"/>
              <a:buChar char="•"/>
            </a:pPr>
            <a:endParaRPr lang="tr-TR" dirty="0">
              <a:solidFill>
                <a:schemeClr val="tx1"/>
              </a:solidFill>
            </a:endParaRPr>
          </a:p>
          <a:p>
            <a:pPr marL="228600" indent="-228600">
              <a:buFont typeface="Arial" panose="020B0604020202020204" pitchFamily="34" charset="0"/>
              <a:buChar char="•"/>
            </a:pPr>
            <a:r>
              <a:rPr lang="tr-TR" dirty="0" smtClean="0">
                <a:solidFill>
                  <a:schemeClr val="tx1"/>
                </a:solidFill>
              </a:rPr>
              <a:t>Yansıyan </a:t>
            </a:r>
            <a:r>
              <a:rPr lang="tr-TR" dirty="0">
                <a:solidFill>
                  <a:schemeClr val="tx1"/>
                </a:solidFill>
              </a:rPr>
              <a:t>sesleri kulakları ile toplayarak sesin yankılandığı bölgenin haritasını çıkarır</a:t>
            </a:r>
            <a:r>
              <a:rPr lang="tr-TR" dirty="0" smtClean="0">
                <a:solidFill>
                  <a:schemeClr val="tx1"/>
                </a:solidFill>
              </a:rPr>
              <a:t>.</a:t>
            </a:r>
          </a:p>
          <a:p>
            <a:endParaRPr lang="tr-TR" dirty="0">
              <a:solidFill>
                <a:schemeClr val="tx1"/>
              </a:solidFill>
            </a:endParaRPr>
          </a:p>
        </p:txBody>
      </p:sp>
      <p:sp>
        <p:nvSpPr>
          <p:cNvPr id="5"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426691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Yankı-</a:t>
            </a:r>
            <a:r>
              <a:rPr lang="tr-TR" sz="2976" dirty="0"/>
              <a:t>Günlük Hayat Örnekleri</a:t>
            </a:r>
          </a:p>
        </p:txBody>
      </p:sp>
      <p:sp>
        <p:nvSpPr>
          <p:cNvPr id="3" name="Content Placeholder 2"/>
          <p:cNvSpPr>
            <a:spLocks noGrp="1"/>
          </p:cNvSpPr>
          <p:nvPr>
            <p:ph idx="1"/>
          </p:nvPr>
        </p:nvSpPr>
        <p:spPr>
          <a:xfrm>
            <a:off x="2296632" y="1563477"/>
            <a:ext cx="6069043" cy="5658205"/>
          </a:xfrm>
        </p:spPr>
        <p:txBody>
          <a:bodyPr>
            <a:noAutofit/>
          </a:bodyPr>
          <a:lstStyle/>
          <a:p>
            <a:pPr marL="176213" indent="-176213">
              <a:buFont typeface="Arial" panose="020B0604020202020204" pitchFamily="34" charset="0"/>
              <a:buChar char="•"/>
            </a:pPr>
            <a:r>
              <a:rPr lang="tr-TR" sz="2400" b="1" dirty="0">
                <a:solidFill>
                  <a:schemeClr val="tx1"/>
                </a:solidFill>
              </a:rPr>
              <a:t>Trafik radarları </a:t>
            </a:r>
            <a:r>
              <a:rPr lang="tr-TR" sz="2400" dirty="0">
                <a:solidFill>
                  <a:schemeClr val="tx1"/>
                </a:solidFill>
              </a:rPr>
              <a:t>sinyal gönderme ve gönderilen sinyalin geri alınması prensibine </a:t>
            </a:r>
            <a:r>
              <a:rPr lang="tr-TR" sz="2400" dirty="0" smtClean="0">
                <a:solidFill>
                  <a:schemeClr val="tx1"/>
                </a:solidFill>
              </a:rPr>
              <a:t>dayanmaktadır.</a:t>
            </a:r>
          </a:p>
          <a:p>
            <a:pPr marL="176213" indent="-176213">
              <a:buFont typeface="Arial" panose="020B0604020202020204" pitchFamily="34" charset="0"/>
              <a:buChar char="•"/>
            </a:pPr>
            <a:endParaRPr lang="tr-TR" sz="2400" dirty="0" smtClean="0">
              <a:solidFill>
                <a:schemeClr val="tx1"/>
              </a:solidFill>
            </a:endParaRPr>
          </a:p>
          <a:p>
            <a:pPr marL="176213" indent="-176213">
              <a:buFont typeface="Arial" panose="020B0604020202020204" pitchFamily="34" charset="0"/>
              <a:buChar char="•"/>
            </a:pPr>
            <a:r>
              <a:rPr lang="tr-TR" sz="2400" b="1" dirty="0" smtClean="0">
                <a:solidFill>
                  <a:schemeClr val="tx1"/>
                </a:solidFill>
              </a:rPr>
              <a:t>Radyo sinyali</a:t>
            </a:r>
          </a:p>
          <a:p>
            <a:pPr marL="176213" indent="-176213">
              <a:buFont typeface="Arial" panose="020B0604020202020204" pitchFamily="34" charset="0"/>
              <a:buChar char="•"/>
            </a:pPr>
            <a:r>
              <a:rPr lang="tr-TR" sz="2400" b="1" dirty="0" smtClean="0">
                <a:solidFill>
                  <a:schemeClr val="tx1"/>
                </a:solidFill>
              </a:rPr>
              <a:t>Lazer </a:t>
            </a:r>
            <a:r>
              <a:rPr lang="tr-TR" sz="2400" b="1" dirty="0">
                <a:solidFill>
                  <a:schemeClr val="tx1"/>
                </a:solidFill>
              </a:rPr>
              <a:t>sinyali </a:t>
            </a:r>
            <a:endParaRPr lang="tr-TR" sz="2400" dirty="0" smtClean="0">
              <a:solidFill>
                <a:schemeClr val="tx1"/>
              </a:solidFill>
            </a:endParaRPr>
          </a:p>
          <a:p>
            <a:pPr marL="176213" indent="-176213">
              <a:buFont typeface="Arial" panose="020B0604020202020204" pitchFamily="34" charset="0"/>
              <a:buChar char="•"/>
            </a:pPr>
            <a:r>
              <a:rPr lang="tr-TR" sz="2400" dirty="0" smtClean="0">
                <a:solidFill>
                  <a:schemeClr val="tx1"/>
                </a:solidFill>
              </a:rPr>
              <a:t>Prensip</a:t>
            </a:r>
            <a:r>
              <a:rPr lang="tr-TR" sz="2400" dirty="0" smtClean="0">
                <a:solidFill>
                  <a:schemeClr val="tx1"/>
                </a:solidFill>
              </a:rPr>
              <a:t>; </a:t>
            </a:r>
            <a:r>
              <a:rPr lang="tr-TR" sz="2400" dirty="0" smtClean="0">
                <a:solidFill>
                  <a:schemeClr val="tx1"/>
                </a:solidFill>
              </a:rPr>
              <a:t>kendisine </a:t>
            </a:r>
            <a:r>
              <a:rPr lang="tr-TR" sz="2400" dirty="0">
                <a:solidFill>
                  <a:schemeClr val="tx1"/>
                </a:solidFill>
              </a:rPr>
              <a:t>doğru gelmekte olan aracın plakasına denk gelecek şekilde iki farklı zaman da iki farklı sinyal göndermektir</a:t>
            </a:r>
            <a:r>
              <a:rPr lang="tr-TR" sz="2400" dirty="0" smtClean="0">
                <a:solidFill>
                  <a:schemeClr val="tx1"/>
                </a:solidFill>
              </a:rPr>
              <a:t>. İlk </a:t>
            </a:r>
            <a:r>
              <a:rPr lang="tr-TR" sz="2400" dirty="0">
                <a:solidFill>
                  <a:schemeClr val="tx1"/>
                </a:solidFill>
              </a:rPr>
              <a:t>gönderilen sinyalin geri </a:t>
            </a:r>
            <a:r>
              <a:rPr lang="tr-TR" sz="2400" b="1" dirty="0">
                <a:solidFill>
                  <a:schemeClr val="tx1"/>
                </a:solidFill>
              </a:rPr>
              <a:t>dönüş hızı </a:t>
            </a:r>
            <a:r>
              <a:rPr lang="tr-TR" sz="2400" dirty="0">
                <a:solidFill>
                  <a:schemeClr val="tx1"/>
                </a:solidFill>
              </a:rPr>
              <a:t>ile ikinci gönderilen sinyalin geri dönüş hızı arasındaki fark </a:t>
            </a:r>
            <a:r>
              <a:rPr lang="tr-TR" sz="2400" dirty="0" smtClean="0">
                <a:solidFill>
                  <a:schemeClr val="tx1"/>
                </a:solidFill>
              </a:rPr>
              <a:t>detektör dekoderlerinden </a:t>
            </a:r>
            <a:r>
              <a:rPr lang="tr-TR" sz="2400" dirty="0">
                <a:solidFill>
                  <a:schemeClr val="tx1"/>
                </a:solidFill>
              </a:rPr>
              <a:t>geçer ve yaklaşık %10 sapmayla ortalama hız bulunur</a:t>
            </a:r>
            <a:r>
              <a:rPr lang="tr-TR" sz="2400" dirty="0" smtClean="0">
                <a:solidFill>
                  <a:schemeClr val="tx1"/>
                </a:solidFill>
              </a:rPr>
              <a:t>.</a:t>
            </a:r>
            <a:endParaRPr lang="tr-TR" sz="2400" dirty="0" smtClean="0">
              <a:solidFill>
                <a:schemeClr val="tx1"/>
              </a:solidFill>
            </a:endParaRPr>
          </a:p>
        </p:txBody>
      </p:sp>
      <p:pic>
        <p:nvPicPr>
          <p:cNvPr id="2052" name="Picture 4" descr="opplanet-stalker-radar-led-display-solo-2-radar-gun-package-8270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5676" y="4068673"/>
            <a:ext cx="1714949" cy="143845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2071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Yankı-</a:t>
            </a:r>
            <a:r>
              <a:rPr lang="tr-TR" sz="2976" dirty="0"/>
              <a:t>Günlük Hayat Örnekleri</a:t>
            </a:r>
          </a:p>
        </p:txBody>
      </p:sp>
      <p:sp>
        <p:nvSpPr>
          <p:cNvPr id="3" name="Content Placeholder 2"/>
          <p:cNvSpPr>
            <a:spLocks noGrp="1"/>
          </p:cNvSpPr>
          <p:nvPr>
            <p:ph idx="1"/>
          </p:nvPr>
        </p:nvSpPr>
        <p:spPr>
          <a:xfrm>
            <a:off x="2434856" y="1979996"/>
            <a:ext cx="7140785" cy="4140000"/>
          </a:xfrm>
        </p:spPr>
        <p:txBody>
          <a:bodyPr>
            <a:normAutofit fontScale="70000" lnSpcReduction="20000"/>
          </a:bodyPr>
          <a:lstStyle/>
          <a:p>
            <a:pPr marL="290513" indent="-290513">
              <a:buFont typeface="Arial" panose="020B0604020202020204" pitchFamily="34" charset="0"/>
              <a:buChar char="•"/>
            </a:pPr>
            <a:r>
              <a:rPr lang="tr-TR" b="1" dirty="0" smtClean="0">
                <a:solidFill>
                  <a:schemeClr val="tx1"/>
                </a:solidFill>
              </a:rPr>
              <a:t>Hava </a:t>
            </a:r>
            <a:r>
              <a:rPr lang="tr-TR" b="1" dirty="0">
                <a:solidFill>
                  <a:schemeClr val="tx1"/>
                </a:solidFill>
              </a:rPr>
              <a:t>tahmin </a:t>
            </a:r>
            <a:r>
              <a:rPr lang="tr-TR" dirty="0">
                <a:solidFill>
                  <a:schemeClr val="tx1"/>
                </a:solidFill>
              </a:rPr>
              <a:t>raporları çok hızlı şekil­de yapılır</a:t>
            </a:r>
            <a:r>
              <a:rPr lang="tr-TR" dirty="0" smtClean="0">
                <a:solidFill>
                  <a:schemeClr val="tx1"/>
                </a:solidFill>
              </a:rPr>
              <a:t>.</a:t>
            </a:r>
            <a:r>
              <a:rPr lang="tr-TR" dirty="0"/>
              <a:t> </a:t>
            </a:r>
            <a:r>
              <a:rPr lang="tr-TR" dirty="0">
                <a:solidFill>
                  <a:schemeClr val="tx1"/>
                </a:solidFill>
              </a:rPr>
              <a:t>R</a:t>
            </a:r>
            <a:r>
              <a:rPr lang="tr-TR" dirty="0" smtClean="0">
                <a:solidFill>
                  <a:schemeClr val="tx1"/>
                </a:solidFill>
              </a:rPr>
              <a:t>adardan </a:t>
            </a:r>
            <a:r>
              <a:rPr lang="tr-TR" dirty="0">
                <a:solidFill>
                  <a:schemeClr val="tx1"/>
                </a:solidFill>
              </a:rPr>
              <a:t>gönderilen </a:t>
            </a:r>
            <a:r>
              <a:rPr lang="tr-TR" b="1" dirty="0">
                <a:solidFill>
                  <a:schemeClr val="tx1"/>
                </a:solidFill>
              </a:rPr>
              <a:t>elektromanyetik sinyal yağmur zerrecikleri, kar taneleri, dolu gibi hidrometeorlarla temas ettiğinde elektromanyetik saçılmaya maruz kalır</a:t>
            </a:r>
            <a:r>
              <a:rPr lang="tr-TR" dirty="0">
                <a:solidFill>
                  <a:schemeClr val="tx1"/>
                </a:solidFill>
              </a:rPr>
              <a:t>. Saçılan bu elektromanyetik dalgalar, radarların hassas alıcıları tarafından algılanıp işlenerek, yazılımlar vasıtasıyla kullanıcıya görsel bir ürün olarak sunulurlar.</a:t>
            </a:r>
          </a:p>
          <a:p>
            <a:pPr marL="290513" indent="-290513">
              <a:buFont typeface="Arial" panose="020B0604020202020204" pitchFamily="34" charset="0"/>
              <a:buChar char="•"/>
            </a:pPr>
            <a:r>
              <a:rPr lang="tr-TR" b="1" dirty="0" smtClean="0">
                <a:solidFill>
                  <a:schemeClr val="tx1"/>
                </a:solidFill>
              </a:rPr>
              <a:t>Sanayide</a:t>
            </a:r>
            <a:r>
              <a:rPr lang="tr-TR" dirty="0" smtClean="0">
                <a:solidFill>
                  <a:schemeClr val="tx1"/>
                </a:solidFill>
              </a:rPr>
              <a:t>, ses </a:t>
            </a:r>
            <a:r>
              <a:rPr lang="tr-TR" dirty="0">
                <a:solidFill>
                  <a:schemeClr val="tx1"/>
                </a:solidFill>
              </a:rPr>
              <a:t>kullanarak çalışan bazı araçlar kali­te kontrol aşamasında kullanılır. Sesin yansıma özelliğini kullanarak ürünlerin üzerindeki gözle görülemeyecek kadar küçük çatlaklar yada malzeme hataları bulunur.</a:t>
            </a:r>
          </a:p>
          <a:p>
            <a:endParaRPr lang="tr-TR" dirty="0"/>
          </a:p>
        </p:txBody>
      </p:sp>
      <p:sp>
        <p:nvSpPr>
          <p:cNvPr id="5"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4439966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r>
              <a:rPr lang="tr-TR" sz="2976" dirty="0"/>
              <a:t>S</a:t>
            </a:r>
            <a:r>
              <a:rPr lang="tr-TR" sz="2976" dirty="0"/>
              <a:t>esin Soğurulması</a:t>
            </a:r>
            <a:r>
              <a:rPr lang="tr-TR" dirty="0" smtClean="0"/>
              <a:t/>
            </a:r>
            <a:br>
              <a:rPr lang="tr-TR" dirty="0" smtClean="0"/>
            </a:br>
            <a:endParaRPr lang="tr-TR" dirty="0"/>
          </a:p>
        </p:txBody>
      </p:sp>
      <p:pic>
        <p:nvPicPr>
          <p:cNvPr id="4" name="-How Sound Works (In Room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99484" y="1979995"/>
            <a:ext cx="6431070" cy="3617378"/>
          </a:xfrm>
        </p:spPr>
      </p:pic>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
        <p:nvSpPr>
          <p:cNvPr id="3" name="TextBox 2"/>
          <p:cNvSpPr txBox="1"/>
          <p:nvPr/>
        </p:nvSpPr>
        <p:spPr>
          <a:xfrm>
            <a:off x="2699484" y="6013891"/>
            <a:ext cx="1229119" cy="369332"/>
          </a:xfrm>
          <a:prstGeom prst="rect">
            <a:avLst/>
          </a:prstGeom>
          <a:noFill/>
        </p:spPr>
        <p:txBody>
          <a:bodyPr wrap="none" rtlCol="0">
            <a:spAutoFit/>
          </a:bodyPr>
          <a:lstStyle/>
          <a:p>
            <a:r>
              <a:rPr lang="tr-TR" dirty="0" smtClean="0"/>
              <a:t>Ses Yalıtımı</a:t>
            </a:r>
            <a:endParaRPr lang="tr-TR" dirty="0"/>
          </a:p>
        </p:txBody>
      </p:sp>
    </p:spTree>
    <p:extLst>
      <p:ext uri="{BB962C8B-B14F-4D97-AF65-F5344CB8AC3E}">
        <p14:creationId xmlns:p14="http://schemas.microsoft.com/office/powerpoint/2010/main" val="4230938961"/>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dirty="0"/>
              <a:t>Ses Nedir?</a:t>
            </a:r>
            <a:r>
              <a:rPr lang="en-US" dirty="0"/>
              <a:t> </a:t>
            </a:r>
            <a:endParaRPr lang="tr-TR" dirty="0"/>
          </a:p>
        </p:txBody>
      </p:sp>
      <p:sp>
        <p:nvSpPr>
          <p:cNvPr id="4" name="Text Placeholder 3"/>
          <p:cNvSpPr txBox="1">
            <a:spLocks noGrp="1"/>
          </p:cNvSpPr>
          <p:nvPr>
            <p:ph type="body" idx="4294967295"/>
          </p:nvPr>
        </p:nvSpPr>
        <p:spPr>
          <a:xfrm>
            <a:off x="2919633" y="1979996"/>
            <a:ext cx="5182151" cy="1766090"/>
          </a:xfrm>
        </p:spPr>
        <p:txBody>
          <a:bodyPr/>
          <a:lstStyle/>
          <a:p>
            <a:pPr lvl="0"/>
            <a:endParaRPr lang="tr-TR" dirty="0"/>
          </a:p>
          <a:p>
            <a:pPr lvl="0" algn="ctr">
              <a:buClr>
                <a:srgbClr val="FF6633"/>
              </a:buClr>
              <a:buSzPct val="45000"/>
              <a:buFont typeface="StarSymbol"/>
              <a:buChar char="●"/>
            </a:pPr>
            <a:r>
              <a:rPr lang="en-US" dirty="0"/>
              <a:t> </a:t>
            </a:r>
            <a:r>
              <a:rPr lang="tr-TR" dirty="0"/>
              <a:t>Haydi Farklı Şekillerde Ses Oluşturalım!</a:t>
            </a:r>
          </a:p>
        </p:txBody>
      </p:sp>
      <p:sp>
        <p:nvSpPr>
          <p:cNvPr id="5" name="Text Placeholder 3"/>
          <p:cNvSpPr txBox="1"/>
          <p:nvPr/>
        </p:nvSpPr>
        <p:spPr>
          <a:xfrm>
            <a:off x="2919633" y="4162604"/>
            <a:ext cx="5182151" cy="1766090"/>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0">
              <a:lnSpc>
                <a:spcPct val="100000"/>
              </a:lnSpc>
              <a:spcBef>
                <a:spcPts val="0"/>
              </a:spcBef>
              <a:spcAft>
                <a:spcPts val="1415"/>
              </a:spcAft>
              <a:buNone/>
              <a:tabLst/>
              <a:defRPr sz="1800" b="0" i="0" u="none" strike="noStrike" kern="0" cap="none" spc="0" baseline="0">
                <a:solidFill>
                  <a:srgbClr val="000000"/>
                </a:solidFill>
                <a:uFillTx/>
              </a:defRPr>
            </a:pPr>
            <a:endParaRPr lang="tr-TR" sz="3200" b="0" i="0" u="none" strike="noStrike" kern="0" cap="none" spc="0" baseline="0">
              <a:solidFill>
                <a:srgbClr val="000080"/>
              </a:solidFill>
              <a:uFillTx/>
              <a:latin typeface="Albany" pitchFamily="18"/>
              <a:cs typeface="Tahoma" pitchFamily="2"/>
            </a:endParaRPr>
          </a:p>
          <a:p>
            <a:pPr marL="0" marR="0" lvl="0" indent="0" algn="ctr" defTabSz="914400" rtl="0" fontAlgn="auto" hangingPunct="0">
              <a:lnSpc>
                <a:spcPct val="100000"/>
              </a:lnSpc>
              <a:spcBef>
                <a:spcPts val="0"/>
              </a:spcBef>
              <a:spcAft>
                <a:spcPts val="1415"/>
              </a:spcAft>
              <a:buClr>
                <a:srgbClr val="FF6633"/>
              </a:buClr>
              <a:buSzPct val="45000"/>
              <a:buFont typeface="StarSymbol"/>
              <a:buChar char="●"/>
              <a:tabLst/>
              <a:defRPr sz="1800" b="0" i="0" u="none" strike="noStrike" kern="0" cap="none" spc="0" baseline="0">
                <a:solidFill>
                  <a:srgbClr val="000000"/>
                </a:solidFill>
                <a:uFillTx/>
              </a:defRPr>
            </a:pPr>
            <a:r>
              <a:rPr lang="tr-TR" sz="3200" b="0" i="0" u="none" strike="noStrike" kern="0" cap="none" spc="0" baseline="0">
                <a:solidFill>
                  <a:srgbClr val="000080"/>
                </a:solidFill>
                <a:uFillTx/>
                <a:latin typeface="Albany" pitchFamily="18"/>
                <a:cs typeface="Tahoma" pitchFamily="2"/>
              </a:rPr>
              <a:t> Oluşan Seslerin Ortak Özellikleri Ne?</a:t>
            </a:r>
          </a:p>
        </p:txBody>
      </p:sp>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b="1" dirty="0" smtClean="0">
                <a:solidFill>
                  <a:schemeClr val="accent5">
                    <a:lumMod val="50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Yankı-</a:t>
            </a:r>
            <a:r>
              <a:rPr lang="tr-TR" sz="2976" dirty="0"/>
              <a:t>Günlük Hayat Örnekleri</a:t>
            </a:r>
            <a:endParaRPr lang="tr-TR" sz="2976" dirty="0"/>
          </a:p>
        </p:txBody>
      </p:sp>
      <p:sp>
        <p:nvSpPr>
          <p:cNvPr id="4" name="Content Placeholder 3"/>
          <p:cNvSpPr>
            <a:spLocks noGrp="1"/>
          </p:cNvSpPr>
          <p:nvPr>
            <p:ph idx="1"/>
          </p:nvPr>
        </p:nvSpPr>
        <p:spPr>
          <a:xfrm>
            <a:off x="2636874" y="1979996"/>
            <a:ext cx="6938767" cy="4140000"/>
          </a:xfrm>
        </p:spPr>
        <p:txBody>
          <a:bodyPr/>
          <a:lstStyle/>
          <a:p>
            <a:r>
              <a:rPr lang="tr-TR" dirty="0" smtClean="0">
                <a:solidFill>
                  <a:schemeClr val="tx1"/>
                </a:solidFill>
              </a:rPr>
              <a:t>Kar yağarken ya da her yer karla kaplıyken neden ortam sessiz olur?</a:t>
            </a:r>
          </a:p>
          <a:p>
            <a:r>
              <a:rPr lang="tr-TR" dirty="0" smtClean="0">
                <a:solidFill>
                  <a:schemeClr val="tx1"/>
                </a:solidFill>
              </a:rPr>
              <a:t>Tren istasyonlarının çatılarını incelediniz mi?</a:t>
            </a:r>
          </a:p>
          <a:p>
            <a:endParaRPr lang="tr-TR" dirty="0" smtClean="0">
              <a:solidFill>
                <a:schemeClr val="tx1"/>
              </a:solidFill>
            </a:endParaRPr>
          </a:p>
          <a:p>
            <a:endParaRPr lang="tr-TR" dirty="0">
              <a:solidFill>
                <a:schemeClr val="tx1"/>
              </a:solidFill>
            </a:endParaRPr>
          </a:p>
        </p:txBody>
      </p:sp>
      <p:pic>
        <p:nvPicPr>
          <p:cNvPr id="6" name="Picture 2" descr="https://pekericli.files.wordpress.com/2009/09/20090912-9564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709" y="4227154"/>
            <a:ext cx="4319434" cy="201957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26060311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name="page43">
    <p:spTree>
      <p:nvGrpSpPr>
        <p:cNvPr id="1" name=""/>
        <p:cNvGrpSpPr/>
        <p:nvPr/>
      </p:nvGrpSpPr>
      <p:grpSpPr>
        <a:xfrm>
          <a:off x="0" y="0"/>
          <a:ext cx="0" cy="0"/>
          <a:chOff x="0" y="0"/>
          <a:chExt cx="0" cy="0"/>
        </a:xfrm>
      </p:grpSpPr>
      <p:sp>
        <p:nvSpPr>
          <p:cNvPr id="4" name="Text Placeholder 3"/>
          <p:cNvSpPr txBox="1">
            <a:spLocks noGrp="1"/>
          </p:cNvSpPr>
          <p:nvPr>
            <p:ph type="body" idx="4294967295"/>
          </p:nvPr>
        </p:nvSpPr>
        <p:spPr>
          <a:xfrm>
            <a:off x="2808003" y="1979996"/>
            <a:ext cx="6770519" cy="4140000"/>
          </a:xfrm>
        </p:spPr>
        <p:txBody>
          <a:bodyPr/>
          <a:lstStyle/>
          <a:p>
            <a:pPr marL="344491" lvl="0" indent="-344491">
              <a:buClr>
                <a:srgbClr val="FF6633"/>
              </a:buClr>
              <a:buSzPct val="45000"/>
              <a:buFont typeface="StarSymbol"/>
              <a:buChar char="●"/>
            </a:pPr>
            <a:r>
              <a:rPr lang="tr-TR"/>
              <a:t>Ses dalgalarından yararlanılan teknojiler.</a:t>
            </a:r>
          </a:p>
          <a:p>
            <a:pPr lvl="0">
              <a:buClr>
                <a:srgbClr val="FF6633"/>
              </a:buClr>
              <a:buSzPct val="45000"/>
              <a:buFont typeface="StarSymbol"/>
              <a:buChar char="●"/>
            </a:pPr>
            <a:endParaRPr lang="tr-TR"/>
          </a:p>
          <a:p>
            <a:pPr lvl="0">
              <a:buClr>
                <a:srgbClr val="FF6633"/>
              </a:buClr>
              <a:buSzPct val="45000"/>
              <a:buFont typeface="StarSymbol"/>
              <a:buChar char="●"/>
            </a:pPr>
            <a:endParaRPr lang="tr-TR"/>
          </a:p>
        </p:txBody>
      </p:sp>
      <p:pic>
        <p:nvPicPr>
          <p:cNvPr id="5" name="Picture 4">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5411382" y="2978273"/>
            <a:ext cx="3530160" cy="3708001"/>
          </a:xfrm>
          <a:prstGeom prst="rect">
            <a:avLst/>
          </a:prstGeom>
          <a:noFill/>
          <a:ln cap="flat">
            <a:noFill/>
          </a:ln>
        </p:spPr>
      </p:pic>
      <p:sp>
        <p:nvSpPr>
          <p:cNvPr id="6" name="Title 1"/>
          <p:cNvSpPr txBox="1">
            <a:spLocks/>
          </p:cNvSpPr>
          <p:nvPr/>
        </p:nvSpPr>
        <p:spPr>
          <a:xfrm>
            <a:off x="503998" y="301322"/>
            <a:ext cx="9071643" cy="1262155"/>
          </a:xfrm>
          <a:prstGeom prst="rect">
            <a:avLst/>
          </a:prstGeom>
        </p:spPr>
        <p:txBody>
          <a:bodyPr/>
          <a:lstStyle>
            <a:lvl1pPr marL="0" marR="0" lvl="0" indent="0" algn="ctr" defTabSz="914400" rtl="0" fontAlgn="auto" hangingPunct="0">
              <a:lnSpc>
                <a:spcPct val="100000"/>
              </a:lnSpc>
              <a:spcBef>
                <a:spcPts val="0"/>
              </a:spcBef>
              <a:spcAft>
                <a:spcPts val="0"/>
              </a:spcAft>
              <a:buNone/>
              <a:tabLst/>
              <a:defRPr lang="tr-TR" sz="4400" b="0" i="0" u="none" strike="noStrike" kern="0" cap="none" spc="0" baseline="0">
                <a:solidFill>
                  <a:srgbClr val="280099"/>
                </a:solidFill>
                <a:uFillTx/>
                <a:latin typeface="Albany" pitchFamily="18"/>
                <a:cs typeface="Tahoma" pitchFamily="2"/>
              </a:defRPr>
            </a:lvl1pPr>
          </a:lstStyle>
          <a:p>
            <a:r>
              <a:rPr lang="tr-TR" smtClean="0"/>
              <a:t>Yankı-</a:t>
            </a:r>
            <a:r>
              <a:rPr lang="tr-TR" sz="2976" smtClean="0"/>
              <a:t>Günlük Hayat Örnekleri</a:t>
            </a:r>
            <a:endParaRPr lang="tr-TR" sz="2976" dirty="0"/>
          </a:p>
        </p:txBody>
      </p:sp>
      <p:sp>
        <p:nvSpPr>
          <p:cNvPr id="7"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name="page45">
    <p:spTree>
      <p:nvGrpSpPr>
        <p:cNvPr id="1" name=""/>
        <p:cNvGrpSpPr/>
        <p:nvPr/>
      </p:nvGrpSpPr>
      <p:grpSpPr>
        <a:xfrm>
          <a:off x="0" y="0"/>
          <a:ext cx="0" cy="0"/>
          <a:chOff x="0" y="0"/>
          <a:chExt cx="0" cy="0"/>
        </a:xfrm>
      </p:grpSpPr>
      <p:sp>
        <p:nvSpPr>
          <p:cNvPr id="4" name="Text Placeholder 3"/>
          <p:cNvSpPr txBox="1">
            <a:spLocks noGrp="1"/>
          </p:cNvSpPr>
          <p:nvPr>
            <p:ph type="body" idx="4294967295"/>
          </p:nvPr>
        </p:nvSpPr>
        <p:spPr>
          <a:xfrm>
            <a:off x="2808003" y="1979996"/>
            <a:ext cx="6770519" cy="4140000"/>
          </a:xfrm>
        </p:spPr>
        <p:txBody>
          <a:bodyPr/>
          <a:lstStyle/>
          <a:p>
            <a:pPr marL="344491" lvl="0" indent="-344491">
              <a:buClr>
                <a:srgbClr val="FF6633"/>
              </a:buClr>
              <a:buSzPct val="45000"/>
              <a:buFont typeface="StarSymbol"/>
              <a:buChar char="●"/>
            </a:pPr>
            <a:r>
              <a:rPr lang="tr-TR"/>
              <a:t>Deniz altılar sonarlardan nasıl saklanıyor?</a:t>
            </a:r>
          </a:p>
        </p:txBody>
      </p:sp>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4176000" y="2918161"/>
            <a:ext cx="3805202" cy="3705834"/>
          </a:xfrm>
          <a:prstGeom prst="rect">
            <a:avLst/>
          </a:prstGeom>
          <a:noFill/>
          <a:ln cap="flat">
            <a:noFill/>
          </a:ln>
        </p:spPr>
      </p:pic>
      <p:sp>
        <p:nvSpPr>
          <p:cNvPr id="6" name="Title 1"/>
          <p:cNvSpPr txBox="1">
            <a:spLocks/>
          </p:cNvSpPr>
          <p:nvPr/>
        </p:nvSpPr>
        <p:spPr>
          <a:xfrm>
            <a:off x="503998" y="301322"/>
            <a:ext cx="9071643" cy="1262155"/>
          </a:xfrm>
          <a:prstGeom prst="rect">
            <a:avLst/>
          </a:prstGeom>
        </p:spPr>
        <p:txBody>
          <a:bodyPr/>
          <a:lstStyle>
            <a:lvl1pPr marL="0" marR="0" lvl="0" indent="0" algn="ctr" defTabSz="914400" rtl="0" fontAlgn="auto" hangingPunct="0">
              <a:lnSpc>
                <a:spcPct val="100000"/>
              </a:lnSpc>
              <a:spcBef>
                <a:spcPts val="0"/>
              </a:spcBef>
              <a:spcAft>
                <a:spcPts val="0"/>
              </a:spcAft>
              <a:buNone/>
              <a:tabLst/>
              <a:defRPr lang="tr-TR" sz="4400" b="0" i="0" u="none" strike="noStrike" kern="0" cap="none" spc="0" baseline="0">
                <a:solidFill>
                  <a:srgbClr val="280099"/>
                </a:solidFill>
                <a:uFillTx/>
                <a:latin typeface="Albany" pitchFamily="18"/>
                <a:cs typeface="Tahoma" pitchFamily="2"/>
              </a:defRPr>
            </a:lvl1pPr>
          </a:lstStyle>
          <a:p>
            <a:r>
              <a:rPr lang="tr-TR" smtClean="0"/>
              <a:t>Yankı-</a:t>
            </a:r>
            <a:r>
              <a:rPr lang="tr-TR" sz="2976" smtClean="0"/>
              <a:t>Günlük Hayat Örnekleri</a:t>
            </a:r>
            <a:endParaRPr lang="tr-TR" sz="2976" dirty="0"/>
          </a:p>
        </p:txBody>
      </p:sp>
      <p:sp>
        <p:nvSpPr>
          <p:cNvPr id="7"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name="page44">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Günün Özeti</a:t>
            </a:r>
          </a:p>
        </p:txBody>
      </p:sp>
      <p:pic>
        <p:nvPicPr>
          <p:cNvPr id="4" name="Picture 5">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690778" y="1894935"/>
            <a:ext cx="4953492" cy="2821612"/>
          </a:xfrm>
          <a:prstGeom prst="rect">
            <a:avLst/>
          </a:prstGeom>
          <a:noFill/>
          <a:ln cap="flat">
            <a:noFill/>
          </a:ln>
        </p:spPr>
      </p:pic>
      <p:sp>
        <p:nvSpPr>
          <p:cNvPr id="5" name="Rectangle 6"/>
          <p:cNvSpPr/>
          <p:nvPr/>
        </p:nvSpPr>
        <p:spPr>
          <a:xfrm>
            <a:off x="4311372" y="6321198"/>
            <a:ext cx="2837630"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rPr>
              <a:t>Yüksek frekans = İnce ses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rPr>
              <a:t>Düşük frekans = kalın ses</a:t>
            </a:r>
          </a:p>
        </p:txBody>
      </p:sp>
      <p:sp>
        <p:nvSpPr>
          <p:cNvPr id="6" name="Rectangle 7"/>
          <p:cNvSpPr/>
          <p:nvPr/>
        </p:nvSpPr>
        <p:spPr>
          <a:xfrm>
            <a:off x="4163889" y="5230045"/>
            <a:ext cx="3132597" cy="36933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rPr>
              <a:t>Sesin Şiddeti – Dalganın Genliği</a:t>
            </a:r>
          </a:p>
        </p:txBody>
      </p:sp>
      <p:sp>
        <p:nvSpPr>
          <p:cNvPr id="7" name="Rectangle 8"/>
          <p:cNvSpPr/>
          <p:nvPr/>
        </p:nvSpPr>
        <p:spPr>
          <a:xfrm>
            <a:off x="4163889" y="5775622"/>
            <a:ext cx="3545558" cy="36933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rPr>
              <a:t>Sesin Yüksekliği – Dalganın Frekansı</a:t>
            </a:r>
          </a:p>
        </p:txBody>
      </p:sp>
      <p:sp>
        <p:nvSpPr>
          <p:cNvPr id="10"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Günü Özeti</a:t>
            </a:r>
            <a:endParaRPr lang="tr-TR" dirty="0"/>
          </a:p>
        </p:txBody>
      </p:sp>
      <p:pic>
        <p:nvPicPr>
          <p:cNvPr id="8" name="Content Placeholder 5"/>
          <p:cNvPicPr>
            <a:picLocks noGrp="1"/>
          </p:cNvPicPr>
          <p:nvPr>
            <p:ph sz="half" idx="1"/>
          </p:nvPr>
        </p:nvPicPr>
        <p:blipFill rotWithShape="1">
          <a:blip r:embed="rId2"/>
          <a:srcRect l="14385" t="4411" r="16005" b="12958"/>
          <a:stretch/>
        </p:blipFill>
        <p:spPr bwMode="auto">
          <a:xfrm>
            <a:off x="2446647" y="3532706"/>
            <a:ext cx="914649" cy="657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5" name="TextBox 4"/>
          <p:cNvSpPr txBox="1"/>
          <p:nvPr/>
        </p:nvSpPr>
        <p:spPr>
          <a:xfrm>
            <a:off x="2320649" y="2782695"/>
            <a:ext cx="7356711" cy="590484"/>
          </a:xfrm>
          <a:prstGeom prst="rect">
            <a:avLst/>
          </a:prstGeom>
          <a:noFill/>
        </p:spPr>
        <p:txBody>
          <a:bodyPr vert="horz" wrap="square" lIns="75605" tIns="37802" rIns="75605" bIns="37802" rtlCol="0">
            <a:normAutofit/>
          </a:bodyPr>
          <a:lstStyle/>
          <a:p>
            <a:r>
              <a:rPr lang="tr-TR" sz="1488" dirty="0"/>
              <a:t>Rezonans: Belirli bir frekansta titreşen bir sistemin, aynı frekanstaki dış </a:t>
            </a:r>
            <a:r>
              <a:rPr lang="tr-TR" sz="1488" dirty="0" smtClean="0"/>
              <a:t>kuvvet </a:t>
            </a:r>
            <a:r>
              <a:rPr lang="tr-TR" sz="1488" dirty="0"/>
              <a:t>etki tesirinde kalarak yüksek genlikte titreşmesi olayıdır.</a:t>
            </a:r>
          </a:p>
          <a:p>
            <a:endParaRPr lang="tr-TR" sz="1488" dirty="0"/>
          </a:p>
        </p:txBody>
      </p:sp>
      <p:pic>
        <p:nvPicPr>
          <p:cNvPr id="9" name="Picture 4" descr="http://mcdn01.gittigidiyor.net/18976/tn30/189767447_tn30_0.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3333"/>
                    </a14:imgEffect>
                  </a14:imgLayer>
                </a14:imgProps>
              </a:ext>
              <a:ext uri="{28A0092B-C50C-407E-A947-70E740481C1C}">
                <a14:useLocalDpi xmlns:a14="http://schemas.microsoft.com/office/drawing/2010/main" val="0"/>
              </a:ext>
            </a:extLst>
          </a:blip>
          <a:srcRect/>
          <a:stretch>
            <a:fillRect/>
          </a:stretch>
        </p:blipFill>
        <p:spPr bwMode="auto">
          <a:xfrm>
            <a:off x="3528586" y="3495272"/>
            <a:ext cx="1105882" cy="6817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3.amazonaws.com/auteurs_production/images/film/tacoma-narrows-bridge-collapse/w448/tacoma-narrows-bridge-collap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2173" y="3532706"/>
            <a:ext cx="958658" cy="6682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faculty.plattsburgh.edu/margaret.campion/seconded/second/Kent/tac09.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6652" y="3607193"/>
            <a:ext cx="1009499" cy="4866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nyetik rezonans ile ilgili görsel sonuc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6854" y="3532706"/>
            <a:ext cx="923698" cy="70217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320648" y="4547257"/>
            <a:ext cx="7356711" cy="520112"/>
          </a:xfrm>
          <a:prstGeom prst="rect">
            <a:avLst/>
          </a:prstGeom>
          <a:noFill/>
        </p:spPr>
        <p:txBody>
          <a:bodyPr vert="horz" wrap="square" lIns="75605" tIns="37802" rIns="75605" bIns="37802" rtlCol="0">
            <a:normAutofit lnSpcReduction="10000"/>
          </a:bodyPr>
          <a:lstStyle/>
          <a:p>
            <a:r>
              <a:rPr lang="tr-TR" sz="1488" dirty="0"/>
              <a:t>Yankı: Ses dalgalarının sert bir yüzeye çarpıp tekrar kaynağına dönmesi yankı olarak adlandırılır. </a:t>
            </a:r>
          </a:p>
          <a:p>
            <a:endParaRPr lang="tr-TR" sz="1488" dirty="0"/>
          </a:p>
        </p:txBody>
      </p:sp>
      <p:pic>
        <p:nvPicPr>
          <p:cNvPr id="15" name="Picture 4" descr="http://1.bp.blogspot.com/_A7UAC6jnDW4/TMH73QyhARI/AAAAAAAAGRI/Lrp_1qHaIII/s1600/5572dcbc090badaa3eb92fb27b219b0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753" t="8704" r="11569" b="15096"/>
          <a:stretch/>
        </p:blipFill>
        <p:spPr bwMode="auto">
          <a:xfrm>
            <a:off x="2502299" y="5264929"/>
            <a:ext cx="798975" cy="11854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opplanet-stalker-radar-led-display-solo-2-radar-gun-package-8270006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9692" y="5330122"/>
            <a:ext cx="1057125" cy="8866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pekericli.files.wordpress.com/2009/09/20090912-9564000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5777" y="5371390"/>
            <a:ext cx="1973438" cy="9226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yarasa ile ilgili görsel sonucu"/>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40831" y="5371389"/>
            <a:ext cx="1320473" cy="92020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323135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050"/>
                                        </p:tgtEl>
                                        <p:attrNameLst>
                                          <p:attrName>style.visibility</p:attrName>
                                        </p:attrNameLst>
                                      </p:cBhvr>
                                      <p:to>
                                        <p:strVal val="visible"/>
                                      </p:to>
                                    </p:set>
                                    <p:anim calcmode="lin" valueType="num">
                                      <p:cBhvr additive="base">
                                        <p:cTn id="67" dur="500" fill="hold"/>
                                        <p:tgtEl>
                                          <p:spTgt spid="2050"/>
                                        </p:tgtEl>
                                        <p:attrNameLst>
                                          <p:attrName>ppt_x</p:attrName>
                                        </p:attrNameLst>
                                      </p:cBhvr>
                                      <p:tavLst>
                                        <p:tav tm="0">
                                          <p:val>
                                            <p:strVal val="#ppt_x"/>
                                          </p:val>
                                        </p:tav>
                                        <p:tav tm="100000">
                                          <p:val>
                                            <p:strVal val="#ppt_x"/>
                                          </p:val>
                                        </p:tav>
                                      </p:tavLst>
                                    </p:anim>
                                    <p:anim calcmode="lin" valueType="num">
                                      <p:cBhvr additive="base">
                                        <p:cTn id="6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Soru Çözümü</a:t>
            </a:r>
            <a:endParaRPr lang="tr-TR" dirty="0"/>
          </a:p>
        </p:txBody>
      </p:sp>
      <p:pic>
        <p:nvPicPr>
          <p:cNvPr id="4" name="Content Placeholder 3"/>
          <p:cNvPicPr>
            <a:picLocks noGrp="1"/>
          </p:cNvPicPr>
          <p:nvPr>
            <p:ph idx="1"/>
          </p:nvPr>
        </p:nvPicPr>
        <p:blipFill rotWithShape="1">
          <a:blip r:embed="rId2"/>
          <a:srcRect l="36541" t="17915" r="3935" b="21487"/>
          <a:stretch/>
        </p:blipFill>
        <p:spPr bwMode="auto">
          <a:xfrm>
            <a:off x="2621616" y="3402419"/>
            <a:ext cx="5641837" cy="2947958"/>
          </a:xfrm>
          <a:prstGeom prst="rect">
            <a:avLst/>
          </a:prstGeom>
          <a:ln>
            <a:noFill/>
          </a:ln>
          <a:extLst>
            <a:ext uri="{53640926-AAD7-44D8-BBD7-CCE9431645EC}">
              <a14:shadowObscured xmlns:a14="http://schemas.microsoft.com/office/drawing/2010/main"/>
            </a:ext>
          </a:extLst>
        </p:spPr>
      </p:pic>
      <p:sp>
        <p:nvSpPr>
          <p:cNvPr id="3" name="Oval 2"/>
          <p:cNvSpPr/>
          <p:nvPr/>
        </p:nvSpPr>
        <p:spPr>
          <a:xfrm>
            <a:off x="2749261" y="3860842"/>
            <a:ext cx="343657" cy="314202"/>
          </a:xfrm>
          <a:prstGeom prst="ellipse">
            <a:avLst/>
          </a:prstGeom>
          <a:gradFill>
            <a:gsLst>
              <a:gs pos="600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tr-TR" sz="1488"/>
          </a:p>
        </p:txBody>
      </p:sp>
      <p:sp>
        <p:nvSpPr>
          <p:cNvPr id="5"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232157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Soru Çözümü</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38388" y="2957514"/>
            <a:ext cx="4978127" cy="365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5066496" y="5176560"/>
            <a:ext cx="343657" cy="314202"/>
          </a:xfrm>
          <a:prstGeom prst="ellipse">
            <a:avLst/>
          </a:prstGeom>
          <a:gradFill>
            <a:gsLst>
              <a:gs pos="600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tr-TR" sz="1488"/>
          </a:p>
        </p:txBody>
      </p:sp>
      <p:sp>
        <p:nvSpPr>
          <p:cNvPr id="5"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extLst>
      <p:ext uri="{BB962C8B-B14F-4D97-AF65-F5344CB8AC3E}">
        <p14:creationId xmlns:p14="http://schemas.microsoft.com/office/powerpoint/2010/main" val="45927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name="page46">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Sınav Soruları</a:t>
            </a:r>
          </a:p>
        </p:txBody>
      </p:sp>
      <p:pic>
        <p:nvPicPr>
          <p:cNvPr id="4"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456002" y="2304004"/>
            <a:ext cx="5621036" cy="3189600"/>
          </a:xfrm>
          <a:prstGeom prst="rect">
            <a:avLst/>
          </a:prstGeom>
          <a:noFill/>
          <a:ln cap="flat">
            <a:noFill/>
          </a:ln>
        </p:spPr>
      </p:pic>
      <p:sp>
        <p:nvSpPr>
          <p:cNvPr id="5" name="10 Oval"/>
          <p:cNvSpPr/>
          <p:nvPr/>
        </p:nvSpPr>
        <p:spPr>
          <a:xfrm>
            <a:off x="4465957" y="4687360"/>
            <a:ext cx="1426939" cy="5324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r-TR" sz="1800" b="0" i="0" u="none" strike="noStrike" kern="1200" cap="none" spc="0" baseline="0">
              <a:solidFill>
                <a:srgbClr val="FFFFFF"/>
              </a:solidFill>
              <a:uFillTx/>
              <a:latin typeface="Calibri"/>
            </a:endParaRPr>
          </a:p>
        </p:txBody>
      </p:sp>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name="page47">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Sınav Soruları</a:t>
            </a:r>
          </a:p>
        </p:txBody>
      </p:sp>
      <p:pic>
        <p:nvPicPr>
          <p:cNvPr id="4"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2953082" y="2376004"/>
            <a:ext cx="6478917" cy="3250435"/>
          </a:xfrm>
          <a:prstGeom prst="rect">
            <a:avLst/>
          </a:prstGeom>
          <a:noFill/>
          <a:ln cap="flat">
            <a:noFill/>
          </a:ln>
        </p:spPr>
      </p:pic>
      <p:sp>
        <p:nvSpPr>
          <p:cNvPr id="5" name="10 Oval"/>
          <p:cNvSpPr/>
          <p:nvPr/>
        </p:nvSpPr>
        <p:spPr>
          <a:xfrm>
            <a:off x="4062834" y="4726689"/>
            <a:ext cx="1426939" cy="5324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r-TR" sz="1800" b="0" i="0" u="none" strike="noStrike" kern="1200" cap="none" spc="0" baseline="0">
              <a:solidFill>
                <a:srgbClr val="FFFFFF"/>
              </a:solidFill>
              <a:uFillTx/>
              <a:latin typeface="Calibri"/>
            </a:endParaRPr>
          </a:p>
        </p:txBody>
      </p:sp>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name="page48">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Sınav Soruları</a:t>
            </a:r>
          </a:p>
        </p:txBody>
      </p:sp>
      <p:pic>
        <p:nvPicPr>
          <p:cNvPr id="4"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888001" y="1907996"/>
            <a:ext cx="4176000" cy="4140000"/>
          </a:xfrm>
          <a:prstGeom prst="rect">
            <a:avLst/>
          </a:prstGeom>
          <a:noFill/>
          <a:ln cap="flat">
            <a:noFill/>
          </a:ln>
        </p:spPr>
      </p:pic>
      <p:sp>
        <p:nvSpPr>
          <p:cNvPr id="5" name="10 Oval"/>
          <p:cNvSpPr/>
          <p:nvPr/>
        </p:nvSpPr>
        <p:spPr>
          <a:xfrm>
            <a:off x="4104494" y="5377046"/>
            <a:ext cx="565830" cy="33549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r-TR" sz="1800" b="0" i="0" u="none" strike="noStrike" kern="1200" cap="none" spc="0" baseline="0">
              <a:solidFill>
                <a:srgbClr val="FFFFFF"/>
              </a:solidFill>
              <a:uFillTx/>
              <a:latin typeface="Calibri"/>
            </a:endParaRPr>
          </a:p>
        </p:txBody>
      </p:sp>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Ses Nedir</a:t>
            </a:r>
          </a:p>
        </p:txBody>
      </p:sp>
      <p:sp>
        <p:nvSpPr>
          <p:cNvPr id="4" name="Text Placeholder 3"/>
          <p:cNvSpPr txBox="1">
            <a:spLocks noGrp="1"/>
          </p:cNvSpPr>
          <p:nvPr>
            <p:ph type="body" idx="4294967295"/>
          </p:nvPr>
        </p:nvSpPr>
        <p:spPr>
          <a:xfrm>
            <a:off x="2808003" y="1979996"/>
            <a:ext cx="6770519" cy="4140000"/>
          </a:xfrm>
        </p:spPr>
        <p:txBody>
          <a:bodyPr/>
          <a:lstStyle/>
          <a:p>
            <a:pPr lvl="0"/>
            <a:endParaRPr lang="tr-TR"/>
          </a:p>
          <a:p>
            <a:pPr lvl="0">
              <a:buClr>
                <a:srgbClr val="FF6633"/>
              </a:buClr>
              <a:buSzPct val="45000"/>
              <a:buFont typeface="StarSymbol"/>
              <a:buChar char="●"/>
            </a:pPr>
            <a:r>
              <a:rPr lang="tr-TR"/>
              <a:t>Ses enerjidir !</a:t>
            </a:r>
          </a:p>
          <a:p>
            <a:pPr lvl="0">
              <a:buClr>
                <a:srgbClr val="FF6633"/>
              </a:buClr>
              <a:buSzPct val="45000"/>
              <a:buFont typeface="StarSymbol"/>
              <a:buChar char="●"/>
            </a:pPr>
            <a:r>
              <a:rPr lang="tr-TR"/>
              <a:t>Basınç dalgasıdır.</a:t>
            </a:r>
          </a:p>
          <a:p>
            <a:pPr lvl="0">
              <a:buClr>
                <a:srgbClr val="FF6633"/>
              </a:buClr>
              <a:buSzPct val="45000"/>
              <a:buFont typeface="StarSymbol"/>
              <a:buChar char="●"/>
            </a:pPr>
            <a:r>
              <a:rPr lang="tr-TR"/>
              <a:t>Ortamın titreşimidir.</a:t>
            </a:r>
          </a:p>
          <a:p>
            <a:pPr lvl="0">
              <a:buClr>
                <a:srgbClr val="FF6633"/>
              </a:buClr>
              <a:buSzPct val="45000"/>
              <a:buFont typeface="StarSymbol"/>
              <a:buChar char="●"/>
            </a:pPr>
            <a:r>
              <a:rPr lang="tr-TR"/>
              <a:t>Boyuna dalgadır.</a:t>
            </a:r>
          </a:p>
          <a:p>
            <a:pPr lvl="0">
              <a:buClr>
                <a:srgbClr val="FF6633"/>
              </a:buClr>
              <a:buSzPct val="45000"/>
              <a:buFont typeface="StarSymbol"/>
              <a:buChar char="●"/>
            </a:pPr>
            <a:r>
              <a:rPr lang="tr-TR"/>
              <a:t>Mekanik dalgadır.  </a:t>
            </a:r>
          </a:p>
        </p:txBody>
      </p:sp>
      <p:sp>
        <p:nvSpPr>
          <p:cNvPr id="5"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b="1" dirty="0" smtClean="0">
                <a:solidFill>
                  <a:schemeClr val="accent5">
                    <a:lumMod val="50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name="page49">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Sınav Soruları</a:t>
            </a:r>
          </a:p>
        </p:txBody>
      </p:sp>
      <p:pic>
        <p:nvPicPr>
          <p:cNvPr id="4"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096002" y="2304004"/>
            <a:ext cx="6128994" cy="2861276"/>
          </a:xfrm>
          <a:prstGeom prst="rect">
            <a:avLst/>
          </a:prstGeom>
          <a:noFill/>
          <a:ln cap="flat">
            <a:noFill/>
          </a:ln>
        </p:spPr>
      </p:pic>
      <p:sp>
        <p:nvSpPr>
          <p:cNvPr id="5" name="10 Oval"/>
          <p:cNvSpPr/>
          <p:nvPr/>
        </p:nvSpPr>
        <p:spPr>
          <a:xfrm>
            <a:off x="5039816" y="4463844"/>
            <a:ext cx="918533" cy="5604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r-TR" sz="1800" b="0" i="0" u="none" strike="noStrike" kern="1200" cap="none" spc="0" baseline="0">
              <a:solidFill>
                <a:srgbClr val="FFFFFF"/>
              </a:solidFill>
              <a:uFillTx/>
              <a:latin typeface="Calibri"/>
            </a:endParaRPr>
          </a:p>
        </p:txBody>
      </p:sp>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name="page50">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Sınav Soruları</a:t>
            </a:r>
          </a:p>
        </p:txBody>
      </p:sp>
      <p:pic>
        <p:nvPicPr>
          <p:cNvPr id="4"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345332" y="2317391"/>
            <a:ext cx="5245199" cy="3007443"/>
          </a:xfrm>
          <a:prstGeom prst="rect">
            <a:avLst/>
          </a:prstGeom>
          <a:noFill/>
          <a:ln cap="flat">
            <a:noFill/>
          </a:ln>
        </p:spPr>
      </p:pic>
      <p:sp>
        <p:nvSpPr>
          <p:cNvPr id="5" name="10 Oval"/>
          <p:cNvSpPr/>
          <p:nvPr/>
        </p:nvSpPr>
        <p:spPr>
          <a:xfrm>
            <a:off x="3345332" y="3569113"/>
            <a:ext cx="695730" cy="4197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r-TR" sz="1800" b="0" i="0" u="none" strike="noStrike" kern="1200" cap="none" spc="0" baseline="0">
              <a:solidFill>
                <a:srgbClr val="FFFFFF"/>
              </a:solidFill>
              <a:uFillTx/>
              <a:latin typeface="Calibri"/>
            </a:endParaRPr>
          </a:p>
        </p:txBody>
      </p:sp>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name="page51">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Sınav Soruları</a:t>
            </a:r>
          </a:p>
        </p:txBody>
      </p:sp>
      <p:pic>
        <p:nvPicPr>
          <p:cNvPr id="4"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888001" y="1799996"/>
            <a:ext cx="3888001" cy="4176000"/>
          </a:xfrm>
          <a:prstGeom prst="rect">
            <a:avLst/>
          </a:prstGeom>
          <a:noFill/>
          <a:ln cap="flat">
            <a:noFill/>
          </a:ln>
        </p:spPr>
      </p:pic>
      <p:sp>
        <p:nvSpPr>
          <p:cNvPr id="5" name="10 Oval"/>
          <p:cNvSpPr/>
          <p:nvPr/>
        </p:nvSpPr>
        <p:spPr>
          <a:xfrm>
            <a:off x="3996156" y="5249570"/>
            <a:ext cx="2738948" cy="2368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r-TR" sz="1800" b="0" i="0" u="none" strike="noStrike" kern="1200" cap="none" spc="0" baseline="0">
              <a:solidFill>
                <a:srgbClr val="FFFFFF"/>
              </a:solidFill>
              <a:uFillTx/>
              <a:latin typeface="Calibri"/>
            </a:endParaRPr>
          </a:p>
        </p:txBody>
      </p:sp>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solidFill>
                  <a:schemeClr val="bg2">
                    <a:lumMod val="75000"/>
                  </a:schemeClr>
                </a:solidFill>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b="1"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name="page53">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Gelecek Ders</a:t>
            </a:r>
          </a:p>
        </p:txBody>
      </p:sp>
      <p:sp>
        <p:nvSpPr>
          <p:cNvPr id="4" name="Text Placeholder 3"/>
          <p:cNvSpPr txBox="1">
            <a:spLocks noGrp="1"/>
          </p:cNvSpPr>
          <p:nvPr>
            <p:ph type="body" idx="4294967295"/>
          </p:nvPr>
        </p:nvSpPr>
        <p:spPr>
          <a:xfrm>
            <a:off x="2808003" y="1979996"/>
            <a:ext cx="6770519" cy="4140000"/>
          </a:xfrm>
        </p:spPr>
        <p:txBody>
          <a:bodyPr/>
          <a:lstStyle/>
          <a:p>
            <a:r>
              <a:rPr lang="tr-TR" sz="2400" b="1" dirty="0" smtClean="0"/>
              <a:t>10.3.5. DEPREM DALGASI </a:t>
            </a:r>
            <a:endParaRPr lang="tr-TR" sz="2400" dirty="0" smtClean="0"/>
          </a:p>
          <a:p>
            <a:r>
              <a:rPr lang="tr-TR" sz="2400" b="1" dirty="0" smtClean="0"/>
              <a:t>10.3.5.1. Deprem dalgasını tanımlar. </a:t>
            </a:r>
            <a:endParaRPr lang="tr-TR" sz="2400" dirty="0" smtClean="0"/>
          </a:p>
          <a:p>
            <a:pPr indent="-342900"/>
            <a:r>
              <a:rPr lang="tr-TR" sz="2400" i="1" dirty="0" smtClean="0"/>
              <a:t>a) Depremin büyüklüğü ve şiddeti ile ilgili bilgi verilir. </a:t>
            </a:r>
            <a:endParaRPr lang="tr-TR" sz="2400" dirty="0" smtClean="0"/>
          </a:p>
          <a:p>
            <a:pPr indent="-342900"/>
            <a:r>
              <a:rPr lang="tr-TR" sz="2400" i="1" dirty="0" smtClean="0"/>
              <a:t>b) Depremlerde dalga çeşitlerine girilmez. </a:t>
            </a:r>
            <a:endParaRPr lang="en-US" sz="2400" i="1" dirty="0" smtClean="0"/>
          </a:p>
          <a:p>
            <a:pPr indent="-342900"/>
            <a:endParaRPr lang="tr-TR" sz="2400" dirty="0" smtClean="0"/>
          </a:p>
          <a:p>
            <a:pPr marL="1143000" indent="-1143000"/>
            <a:r>
              <a:rPr lang="tr-TR" sz="2400" b="1" dirty="0" smtClean="0"/>
              <a:t>10.3.5.2. Deprem kaynaklı can ve mal kayıplarını önlemeye yönelik çözüm önerileri geliştirir. </a:t>
            </a:r>
            <a:endParaRPr lang="tr-TR" sz="2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name="Slide56">
    <p:spTree>
      <p:nvGrpSpPr>
        <p:cNvPr id="1" name=""/>
        <p:cNvGrpSpPr/>
        <p:nvPr/>
      </p:nvGrpSpPr>
      <p:grpSpPr>
        <a:xfrm>
          <a:off x="0" y="0"/>
          <a:ext cx="0" cy="0"/>
          <a:chOff x="0" y="0"/>
          <a:chExt cx="0" cy="0"/>
        </a:xfrm>
      </p:grpSpPr>
      <p:sp>
        <p:nvSpPr>
          <p:cNvPr id="2" name="Content Placeholder 2"/>
          <p:cNvSpPr txBox="1"/>
          <p:nvPr/>
        </p:nvSpPr>
        <p:spPr>
          <a:xfrm>
            <a:off x="877010" y="3413016"/>
            <a:ext cx="8034256" cy="1174619"/>
          </a:xfrm>
          <a:prstGeom prst="rect">
            <a:avLst/>
          </a:prstGeom>
          <a:noFill/>
          <a:ln cap="flat">
            <a:noFill/>
          </a:ln>
        </p:spPr>
        <p:txBody>
          <a:bodyPr vert="horz" wrap="square" lIns="75602" tIns="37801" rIns="75602" bIns="37801" anchor="t" anchorCtr="0" compatLnSpc="1">
            <a:normAutofit/>
          </a:bodyPr>
          <a:lstStyle/>
          <a:p>
            <a:pPr marL="0" marR="0" lvl="0" indent="0" algn="l" defTabSz="914372"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tr-TR" sz="1819" b="0" i="0" u="none" strike="noStrike" kern="1200" cap="none" spc="0" baseline="0" dirty="0">
              <a:solidFill>
                <a:srgbClr val="000000"/>
              </a:solidFill>
              <a:uFillTx/>
              <a:latin typeface="Calibri"/>
            </a:endParaRPr>
          </a:p>
          <a:p>
            <a:pPr marL="0" marR="0" lvl="0" indent="0" algn="ctr" defTabSz="914372"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tr-TR" sz="3969" b="0" i="0" u="none" strike="noStrike" kern="1200" cap="none" spc="0" baseline="0" dirty="0">
                <a:solidFill>
                  <a:srgbClr val="000000"/>
                </a:solidFill>
                <a:uFillTx/>
                <a:latin typeface="Calibri"/>
              </a:rPr>
              <a:t>Düzenli Çalışalım ve </a:t>
            </a:r>
            <a:endParaRPr lang="tr-TR" sz="3969" b="0" i="0" u="none" strike="noStrike" kern="1200" cap="none" spc="0" baseline="0" dirty="0">
              <a:solidFill>
                <a:srgbClr val="A9D18E"/>
              </a:solidFill>
              <a:uFillTx/>
              <a:latin typeface="Calibri"/>
            </a:endParaRPr>
          </a:p>
        </p:txBody>
      </p:sp>
      <p:sp>
        <p:nvSpPr>
          <p:cNvPr id="3" name="4 Gülen Yüz"/>
          <p:cNvSpPr/>
          <p:nvPr/>
        </p:nvSpPr>
        <p:spPr>
          <a:xfrm>
            <a:off x="7243209" y="3458663"/>
            <a:ext cx="1300669" cy="1128973"/>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val f6"/>
              <a:gd name="f27" fmla="val f7"/>
              <a:gd name="f28" fmla="*/ 0 f8 1"/>
              <a:gd name="f29" fmla="*/ f6 f1 1"/>
              <a:gd name="f30" fmla="*/ f12 f1 1"/>
              <a:gd name="f31" fmla="pin 15510 f0 17520"/>
              <a:gd name="f32" fmla="*/ f22 f1 1"/>
              <a:gd name="f33" fmla="*/ f23 f1 1"/>
              <a:gd name="f34" fmla="+- f27 0 f26"/>
              <a:gd name="f35" fmla="val f31"/>
              <a:gd name="f36" fmla="*/ f28 1 f3"/>
              <a:gd name="f37" fmla="*/ f29 1 f3"/>
              <a:gd name="f38" fmla="*/ f30 1 f3"/>
              <a:gd name="f39" fmla="*/ f31 f25 1"/>
              <a:gd name="f40" fmla="*/ f32 1 f3"/>
              <a:gd name="f41" fmla="*/ f33 1 f3"/>
              <a:gd name="f42" fmla="*/ f34 1 21600"/>
              <a:gd name="f43" fmla="+- f35 0 15510"/>
              <a:gd name="f44" fmla="+- 0 0 f36"/>
              <a:gd name="f45" fmla="+- f37 0 f2"/>
              <a:gd name="f46" fmla="+- f38 0 f2"/>
              <a:gd name="f47" fmla="+- f40 0 f2"/>
              <a:gd name="f48" fmla="+- f41 0 f2"/>
              <a:gd name="f49" fmla="*/ 10800 f42 1"/>
              <a:gd name="f50" fmla="*/ 3200 f42 1"/>
              <a:gd name="f51" fmla="*/ 18400 f42 1"/>
              <a:gd name="f52" fmla="*/ 3160 f42 1"/>
              <a:gd name="f53" fmla="*/ 18440 f42 1"/>
              <a:gd name="f54" fmla="+- 17520 0 f43"/>
              <a:gd name="f55" fmla="+- 15510 f43 0"/>
              <a:gd name="f56" fmla="*/ f44 f1 1"/>
              <a:gd name="f57" fmla="+- f46 0 f45"/>
              <a:gd name="f58" fmla="*/ f56 1 f8"/>
              <a:gd name="f59" fmla="*/ f49 1 f42"/>
              <a:gd name="f60" fmla="*/ f52 1 f42"/>
              <a:gd name="f61" fmla="*/ f53 1 f42"/>
              <a:gd name="f62" fmla="*/ f50 1 f42"/>
              <a:gd name="f63" fmla="*/ f51 1 f42"/>
              <a:gd name="f64" fmla="+- f58 0 f2"/>
              <a:gd name="f65" fmla="*/ f59 f24 1"/>
              <a:gd name="f66" fmla="*/ f62 f24 1"/>
              <a:gd name="f67" fmla="*/ f63 f24 1"/>
              <a:gd name="f68" fmla="*/ f63 f25 1"/>
              <a:gd name="f69" fmla="*/ f62 f25 1"/>
              <a:gd name="f70" fmla="*/ f60 f24 1"/>
              <a:gd name="f71" fmla="*/ f60 f25 1"/>
              <a:gd name="f72" fmla="*/ f61 f25 1"/>
              <a:gd name="f73" fmla="*/ f61 f24 1"/>
              <a:gd name="f74" fmla="+- f64 f2 0"/>
              <a:gd name="f75" fmla="*/ f74 f8 1"/>
              <a:gd name="f76" fmla="*/ f75 1 f1"/>
              <a:gd name="f77" fmla="+- 0 0 f76"/>
              <a:gd name="f78" fmla="+- 0 0 f77"/>
              <a:gd name="f79" fmla="*/ f78 f1 1"/>
              <a:gd name="f80" fmla="*/ f79 1 f8"/>
              <a:gd name="f81" fmla="+- f80 0 f2"/>
              <a:gd name="f82" fmla="cos 1 f81"/>
              <a:gd name="f83" fmla="sin 1 f81"/>
              <a:gd name="f84" fmla="+- 0 0 f82"/>
              <a:gd name="f85" fmla="+- 0 0 f83"/>
              <a:gd name="f86" fmla="+- 0 0 f84"/>
              <a:gd name="f87" fmla="+- 0 0 f85"/>
              <a:gd name="f88" fmla="val f86"/>
              <a:gd name="f89" fmla="val f87"/>
              <a:gd name="f90" fmla="+- 0 0 f88"/>
              <a:gd name="f91" fmla="+- 0 0 f89"/>
              <a:gd name="f92" fmla="*/ 10800 f90 1"/>
              <a:gd name="f93" fmla="*/ 10800 f91 1"/>
              <a:gd name="f94" fmla="*/ 1165 f90 1"/>
              <a:gd name="f95" fmla="*/ 1165 f91 1"/>
              <a:gd name="f96" fmla="*/ f92 f92 1"/>
              <a:gd name="f97" fmla="*/ f93 f93 1"/>
              <a:gd name="f98" fmla="*/ f94 f94 1"/>
              <a:gd name="f99" fmla="*/ f95 f95 1"/>
              <a:gd name="f100" fmla="+- f96 f97 0"/>
              <a:gd name="f101" fmla="+- f98 f99 0"/>
              <a:gd name="f102" fmla="sqrt f100"/>
              <a:gd name="f103" fmla="sqrt f101"/>
              <a:gd name="f104" fmla="*/ f11 1 f102"/>
              <a:gd name="f105" fmla="*/ f14 1 f103"/>
              <a:gd name="f106" fmla="*/ f90 f104 1"/>
              <a:gd name="f107" fmla="*/ f91 f104 1"/>
              <a:gd name="f108" fmla="*/ f90 f105 1"/>
              <a:gd name="f109" fmla="*/ f91 f105 1"/>
              <a:gd name="f110" fmla="+- 10800 0 f106"/>
              <a:gd name="f111" fmla="+- 10800 0 f107"/>
              <a:gd name="f112" fmla="+- 7305 0 f108"/>
              <a:gd name="f113" fmla="+- 7515 0 f109"/>
              <a:gd name="f114" fmla="+- 14295 0 f108"/>
            </a:gdLst>
            <a:ahLst>
              <a:ahXY gdRefY="f0" minY="f9" maxY="f10">
                <a:pos x="f65" y="f39"/>
              </a:ahXY>
            </a:ahLst>
            <a:cxnLst>
              <a:cxn ang="3cd4">
                <a:pos x="hc" y="t"/>
              </a:cxn>
              <a:cxn ang="0">
                <a:pos x="r" y="vc"/>
              </a:cxn>
              <a:cxn ang="cd4">
                <a:pos x="hc" y="b"/>
              </a:cxn>
              <a:cxn ang="cd2">
                <a:pos x="l" y="vc"/>
              </a:cxn>
              <a:cxn ang="f47">
                <a:pos x="f70" y="f71"/>
              </a:cxn>
              <a:cxn ang="f48">
                <a:pos x="f70" y="f72"/>
              </a:cxn>
              <a:cxn ang="f48">
                <a:pos x="f73" y="f72"/>
              </a:cxn>
              <a:cxn ang="f47">
                <a:pos x="f73" y="f71"/>
              </a:cxn>
            </a:cxnLst>
            <a:rect l="f66" t="f69" r="f67" b="f68"/>
            <a:pathLst>
              <a:path w="21600" h="21600">
                <a:moveTo>
                  <a:pt x="f110" y="f111"/>
                </a:moveTo>
                <a:arcTo wR="f13" hR="f13" stAng="f45" swAng="f57"/>
                <a:close/>
              </a:path>
              <a:path w="21600" h="21600">
                <a:moveTo>
                  <a:pt x="f112" y="f113"/>
                </a:moveTo>
                <a:arcTo wR="f15" hR="f15" stAng="f45" swAng="f57"/>
                <a:close/>
              </a:path>
              <a:path w="21600" h="21600">
                <a:moveTo>
                  <a:pt x="f114" y="f113"/>
                </a:moveTo>
                <a:arcTo wR="f15" hR="f15" stAng="f45" swAng="f57"/>
                <a:close/>
              </a:path>
              <a:path w="21600" h="21600" fill="none">
                <a:moveTo>
                  <a:pt x="f16" y="f54"/>
                </a:moveTo>
                <a:cubicBezTo>
                  <a:pt x="f17" y="f55"/>
                  <a:pt x="f18" y="f55"/>
                  <a:pt x="f19" y="f54"/>
                </a:cubicBezTo>
              </a:path>
            </a:pathLst>
          </a:custGeom>
          <a:solidFill>
            <a:srgbClr val="5B9BD5"/>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r-TR" sz="1488" b="0" i="0" u="none" strike="noStrike" kern="1200" cap="none" spc="0" baseline="0">
              <a:solidFill>
                <a:srgbClr val="FFFFFF"/>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Ses Nedir?</a:t>
            </a:r>
          </a:p>
        </p:txBody>
      </p:sp>
      <p:sp>
        <p:nvSpPr>
          <p:cNvPr id="4" name="Text Placeholder 3"/>
          <p:cNvSpPr txBox="1">
            <a:spLocks noGrp="1"/>
          </p:cNvSpPr>
          <p:nvPr>
            <p:ph type="body" idx="4294967295"/>
          </p:nvPr>
        </p:nvSpPr>
        <p:spPr>
          <a:xfrm>
            <a:off x="2808003" y="1979996"/>
            <a:ext cx="6770519" cy="4140000"/>
          </a:xfrm>
        </p:spPr>
        <p:txBody>
          <a:bodyPr/>
          <a:lstStyle/>
          <a:p>
            <a:endParaRPr lang="tr-TR"/>
          </a:p>
        </p:txBody>
      </p:sp>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081244" y="2952003"/>
            <a:ext cx="5990755" cy="2159995"/>
          </a:xfrm>
          <a:prstGeom prst="rect">
            <a:avLst/>
          </a:prstGeom>
          <a:noFill/>
          <a:ln cap="flat">
            <a:noFill/>
          </a:ln>
        </p:spPr>
      </p:pic>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b="1" dirty="0" smtClean="0">
                <a:solidFill>
                  <a:schemeClr val="accent5">
                    <a:lumMod val="50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dirty="0" smtClean="0"/>
              <a:t>Sesi Görebilir Miyiz?</a:t>
            </a:r>
            <a:endParaRPr lang="tr-TR" dirty="0"/>
          </a:p>
        </p:txBody>
      </p:sp>
      <p:sp>
        <p:nvSpPr>
          <p:cNvPr id="4" name="Text Placeholder 3"/>
          <p:cNvSpPr txBox="1">
            <a:spLocks noGrp="1"/>
          </p:cNvSpPr>
          <p:nvPr>
            <p:ph type="body" idx="4294967295"/>
          </p:nvPr>
        </p:nvSpPr>
        <p:spPr>
          <a:xfrm>
            <a:off x="2663994" y="5388778"/>
            <a:ext cx="6770519" cy="416518"/>
          </a:xfrm>
        </p:spPr>
        <p:txBody>
          <a:bodyPr/>
          <a:lstStyle/>
          <a:p>
            <a:pPr lvl="0">
              <a:buClr>
                <a:srgbClr val="FF6633"/>
              </a:buClr>
              <a:buSzPct val="45000"/>
              <a:buFont typeface="StarSymbol"/>
              <a:buChar char="●"/>
            </a:pPr>
            <a:r>
              <a:rPr lang="tr-TR" sz="2000"/>
              <a:t>https://www.youtube.com/watch?v=2awbKQ2DLRE</a:t>
            </a:r>
          </a:p>
        </p:txBody>
      </p:sp>
      <p:pic>
        <p:nvPicPr>
          <p:cNvPr id="5" name="Picture 4">
            <a:hlinkClick r:id="rId3"/>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2663994" y="1353860"/>
            <a:ext cx="6985942" cy="3945142"/>
          </a:xfrm>
          <a:prstGeom prst="rect">
            <a:avLst/>
          </a:prstGeom>
          <a:noFill/>
          <a:ln cap="flat">
            <a:noFill/>
          </a:ln>
        </p:spPr>
      </p:pic>
      <p:sp>
        <p:nvSpPr>
          <p:cNvPr id="6" name="Rectangle 5"/>
          <p:cNvSpPr/>
          <p:nvPr/>
        </p:nvSpPr>
        <p:spPr>
          <a:xfrm>
            <a:off x="2663994" y="5895072"/>
            <a:ext cx="6055696" cy="95410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800" b="0" i="0" u="none" strike="noStrike" kern="1200" cap="none" spc="0" baseline="0">
                <a:solidFill>
                  <a:srgbClr val="000000"/>
                </a:solidFill>
                <a:uFillTx/>
                <a:latin typeface="Calibri"/>
              </a:rPr>
              <a:t>Basınç alevin yüksek olduğu yerde mi fazla yoksa alevin az olduğu yerde mi?</a:t>
            </a:r>
          </a:p>
        </p:txBody>
      </p:sp>
      <p:sp>
        <p:nvSpPr>
          <p:cNvPr id="7"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b="1" dirty="0" smtClean="0">
                <a:solidFill>
                  <a:schemeClr val="accent5">
                    <a:lumMod val="50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p>
            <a:pPr lvl="0"/>
            <a:r>
              <a:rPr lang="tr-TR"/>
              <a:t>Ses Nedir?</a:t>
            </a:r>
          </a:p>
        </p:txBody>
      </p:sp>
      <p:sp>
        <p:nvSpPr>
          <p:cNvPr id="4" name="Text Placeholder 3"/>
          <p:cNvSpPr txBox="1">
            <a:spLocks noGrp="1"/>
          </p:cNvSpPr>
          <p:nvPr>
            <p:ph type="body" idx="4294967295"/>
          </p:nvPr>
        </p:nvSpPr>
        <p:spPr>
          <a:xfrm>
            <a:off x="2808003" y="1979996"/>
            <a:ext cx="6770519" cy="4140000"/>
          </a:xfrm>
        </p:spPr>
        <p:txBody>
          <a:bodyPr/>
          <a:lstStyle/>
          <a:p>
            <a:endParaRPr lang="tr-TR"/>
          </a:p>
        </p:txBody>
      </p:sp>
      <p:pic>
        <p:nvPicPr>
          <p:cNvPr id="5" name="">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312002" y="2376004"/>
            <a:ext cx="5687997" cy="3240002"/>
          </a:xfrm>
          <a:prstGeom prst="rect">
            <a:avLst/>
          </a:prstGeom>
          <a:noFill/>
          <a:ln cap="flat">
            <a:noFill/>
          </a:ln>
        </p:spPr>
      </p:pic>
      <p:sp>
        <p:nvSpPr>
          <p:cNvPr id="6" name="Text Placeholder 3"/>
          <p:cNvSpPr txBox="1">
            <a:spLocks/>
          </p:cNvSpPr>
          <p:nvPr/>
        </p:nvSpPr>
        <p:spPr>
          <a:xfrm>
            <a:off x="503999" y="1979995"/>
            <a:ext cx="1441760" cy="1560647"/>
          </a:xfrm>
          <a:prstGeom prst="rect">
            <a:avLst/>
          </a:prstGeom>
          <a:noFill/>
          <a:ln>
            <a:solidFill>
              <a:schemeClr val="accent1">
                <a:lumMod val="50000"/>
              </a:schemeClr>
            </a:solidFill>
          </a:ln>
        </p:spPr>
        <p:txBody>
          <a:bodyPr vert="horz" wrap="square" lIns="0" tIns="0" rIns="0" bIns="0" anchor="t" anchorCtr="0" compatLnSpc="1">
            <a:noAutofit/>
          </a:bodyPr>
          <a:lstStyle>
            <a:lvl1pPr marL="0" marR="0" lvl="0" indent="0" defTabSz="914400" rtl="0" fontAlgn="auto" hangingPunct="0">
              <a:lnSpc>
                <a:spcPct val="100000"/>
              </a:lnSpc>
              <a:spcBef>
                <a:spcPts val="0"/>
              </a:spcBef>
              <a:spcAft>
                <a:spcPts val="1415"/>
              </a:spcAft>
              <a:buNone/>
              <a:tabLst/>
              <a:defRPr lang="en-US" sz="3200" b="0" i="0" u="none" strike="noStrike" kern="0" cap="none" spc="0" baseline="0">
                <a:solidFill>
                  <a:srgbClr val="000080"/>
                </a:solidFill>
                <a:uFillTx/>
                <a:latin typeface="Albany" pitchFamily="18"/>
                <a:cs typeface="Tahoma"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50000"/>
              </a:lnSpc>
              <a:spcAft>
                <a:spcPts val="0"/>
              </a:spcAft>
              <a:buFont typeface="Arial" panose="020B0604020202020204" pitchFamily="34" charset="0"/>
              <a:buChar char="•"/>
            </a:pPr>
            <a:r>
              <a:rPr lang="tr-TR" sz="1600" b="1" dirty="0" smtClean="0">
                <a:solidFill>
                  <a:schemeClr val="accent5">
                    <a:lumMod val="50000"/>
                  </a:schemeClr>
                </a:solidFill>
                <a:latin typeface="+mn-lt"/>
                <a:cs typeface="Aldhabi" panose="01000000000000000000" pitchFamily="2" charset="-78"/>
              </a:rPr>
              <a:t>Ses Nedir?</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Sesin Özellikleri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Günün Özeti</a:t>
            </a:r>
          </a:p>
          <a:p>
            <a:pPr marL="117475" indent="-117475">
              <a:lnSpc>
                <a:spcPct val="150000"/>
              </a:lnSpc>
              <a:spcAft>
                <a:spcPts val="0"/>
              </a:spcAft>
              <a:buFont typeface="Arial" panose="020B0604020202020204" pitchFamily="34" charset="0"/>
              <a:buChar char="•"/>
            </a:pPr>
            <a:r>
              <a:rPr lang="tr-TR" sz="1600" dirty="0" smtClean="0">
                <a:latin typeface="+mn-lt"/>
                <a:cs typeface="Aldhabi" panose="01000000000000000000" pitchFamily="2" charset="-78"/>
              </a:rPr>
              <a:t>Soru Çözümü</a:t>
            </a:r>
          </a:p>
          <a:p>
            <a:pPr marL="342900" indent="-342900">
              <a:lnSpc>
                <a:spcPct val="150000"/>
              </a:lnSpc>
              <a:buFont typeface="+mj-lt"/>
              <a:buAutoNum type="arabicPeriod"/>
            </a:pPr>
            <a:endParaRPr lang="tr-TR" sz="1600" dirty="0" smtClean="0">
              <a:latin typeface="+mn-lt"/>
              <a:cs typeface="Aldhabi" panose="01000000000000000000" pitchFamily="2" charset="-78"/>
            </a:endParaRPr>
          </a:p>
          <a:p>
            <a:pPr marL="342900" indent="-342900">
              <a:buClr>
                <a:srgbClr val="FF6633"/>
              </a:buClr>
              <a:buSzPct val="45000"/>
              <a:buFont typeface="+mj-lt"/>
              <a:buAutoNum type="arabicPeriod"/>
            </a:pPr>
            <a:endParaRPr lang="tr-TR" sz="1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yt aqu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2686</TotalTime>
  <Words>2558</Words>
  <Application>Microsoft Office PowerPoint</Application>
  <PresentationFormat>Widescreen</PresentationFormat>
  <Paragraphs>539</Paragraphs>
  <Slides>64</Slides>
  <Notes>50</Notes>
  <HiddenSlides>0</HiddenSlides>
  <MMClips>5</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64</vt:i4>
      </vt:variant>
    </vt:vector>
  </HeadingPairs>
  <TitlesOfParts>
    <vt:vector size="77" baseType="lpstr">
      <vt:lpstr>Microsoft YaHei</vt:lpstr>
      <vt:lpstr>Albany</vt:lpstr>
      <vt:lpstr>Aldhabi</vt:lpstr>
      <vt:lpstr>Arial</vt:lpstr>
      <vt:lpstr>Calibri</vt:lpstr>
      <vt:lpstr>Corbel</vt:lpstr>
      <vt:lpstr>Lucida Sans Unicode</vt:lpstr>
      <vt:lpstr>Mangal</vt:lpstr>
      <vt:lpstr>StarSymbol</vt:lpstr>
      <vt:lpstr>Tahoma</vt:lpstr>
      <vt:lpstr>Times New Roman</vt:lpstr>
      <vt:lpstr>Default</vt:lpstr>
      <vt:lpstr>lyt aqua</vt:lpstr>
      <vt:lpstr>10. SINIF  10.3.4. Ses Dalgası</vt:lpstr>
      <vt:lpstr>Ne Öğreneceğiz: KAZANIMLAR</vt:lpstr>
      <vt:lpstr>Bugün Neler Öğreneceğiz?</vt:lpstr>
      <vt:lpstr>Geçen Hafta Neler Öğrendik?</vt:lpstr>
      <vt:lpstr>Ses Nedir? </vt:lpstr>
      <vt:lpstr>Ses Nedir</vt:lpstr>
      <vt:lpstr>Ses Nedir?</vt:lpstr>
      <vt:lpstr>Sesi Görebilir Miyiz?</vt:lpstr>
      <vt:lpstr>Ses Nedir?</vt:lpstr>
      <vt:lpstr>Ses Nedir?</vt:lpstr>
      <vt:lpstr>Ses Nedir?</vt:lpstr>
      <vt:lpstr>Ses Nedir?</vt:lpstr>
      <vt:lpstr>Sesin Özellikleri</vt:lpstr>
      <vt:lpstr>Sesin Özellikleri</vt:lpstr>
      <vt:lpstr>Sesin Özellikleri</vt:lpstr>
      <vt:lpstr>Sesin Özellikleri</vt:lpstr>
      <vt:lpstr>Frekans</vt:lpstr>
      <vt:lpstr>Frekans</vt:lpstr>
      <vt:lpstr>Frekans</vt:lpstr>
      <vt:lpstr>Frekans</vt:lpstr>
      <vt:lpstr>Ses Nedir?</vt:lpstr>
      <vt:lpstr>Frekans</vt:lpstr>
      <vt:lpstr>Sesin Şiddeti</vt:lpstr>
      <vt:lpstr>Sesin Şiddeti: Ses Seviyesi</vt:lpstr>
      <vt:lpstr>Sesin Şiddeti: Ses Seviyesi</vt:lpstr>
      <vt:lpstr>Sesin Şiddeti</vt:lpstr>
      <vt:lpstr>Sesin Şiddeti</vt:lpstr>
      <vt:lpstr>Tını</vt:lpstr>
      <vt:lpstr>Bardak Kırmak </vt:lpstr>
      <vt:lpstr>Aktivite 1: Diyapozon               </vt:lpstr>
      <vt:lpstr>Aktivite 2: Kibrit çöpleri               </vt:lpstr>
      <vt:lpstr>Rezonans </vt:lpstr>
      <vt:lpstr> Rezonans-Dış Kuvvet  </vt:lpstr>
      <vt:lpstr>Rezonans-Doğal Frekans</vt:lpstr>
      <vt:lpstr>Rezonans-Sönümleme</vt:lpstr>
      <vt:lpstr>Rezonans-Günlük Hayat Örnekleri </vt:lpstr>
      <vt:lpstr>Bardak Kırmak </vt:lpstr>
      <vt:lpstr>Yarasalar </vt:lpstr>
      <vt:lpstr>Yankı</vt:lpstr>
      <vt:lpstr>Yankı-Sesin Yansıması</vt:lpstr>
      <vt:lpstr>Yankı-Sesin yansıması </vt:lpstr>
      <vt:lpstr>Yankı-Sesin yansıması  </vt:lpstr>
      <vt:lpstr>Yankı-Sesin yansıması </vt:lpstr>
      <vt:lpstr>Yankı-Ses Yansıması ile Mesafe Ölçümü</vt:lpstr>
      <vt:lpstr>Yankı-Günlük Hayat Örnekleri </vt:lpstr>
      <vt:lpstr>Yankı-Günlük Hayat Örnekleri</vt:lpstr>
      <vt:lpstr>Yankı-Günlük Hayat Örnekleri</vt:lpstr>
      <vt:lpstr>Yankı-Günlük Hayat Örnekleri</vt:lpstr>
      <vt:lpstr>Yankı-Sesin Soğurulması </vt:lpstr>
      <vt:lpstr>Yankı-Günlük Hayat Örnekleri</vt:lpstr>
      <vt:lpstr>PowerPoint Presentation</vt:lpstr>
      <vt:lpstr>PowerPoint Presentation</vt:lpstr>
      <vt:lpstr>Günün Özeti</vt:lpstr>
      <vt:lpstr>Günü Özeti</vt:lpstr>
      <vt:lpstr>Soru Çözümü</vt:lpstr>
      <vt:lpstr>Soru Çözümü</vt:lpstr>
      <vt:lpstr>Sınav Soruları</vt:lpstr>
      <vt:lpstr>Sınav Soruları</vt:lpstr>
      <vt:lpstr>Sınav Soruları</vt:lpstr>
      <vt:lpstr>Sınav Soruları</vt:lpstr>
      <vt:lpstr>Sınav Soruları</vt:lpstr>
      <vt:lpstr>Sınav Soruları</vt:lpstr>
      <vt:lpstr>Gelecek Ders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Sesin Oluşumu &amp; Hızı</dc:title>
  <dc:creator>ali eryilmaz</dc:creator>
  <cp:lastModifiedBy>Reviewer</cp:lastModifiedBy>
  <cp:revision>138</cp:revision>
  <dcterms:created xsi:type="dcterms:W3CDTF">2016-01-03T11:54:59Z</dcterms:created>
  <dcterms:modified xsi:type="dcterms:W3CDTF">2020-02-14T18:19:09Z</dcterms:modified>
</cp:coreProperties>
</file>