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1"/>
  </p:notesMasterIdLst>
  <p:sldIdLst>
    <p:sldId id="451" r:id="rId2"/>
    <p:sldId id="534" r:id="rId3"/>
    <p:sldId id="521" r:id="rId4"/>
    <p:sldId id="524" r:id="rId5"/>
    <p:sldId id="306" r:id="rId6"/>
    <p:sldId id="307" r:id="rId7"/>
    <p:sldId id="358" r:id="rId8"/>
    <p:sldId id="308" r:id="rId9"/>
    <p:sldId id="309" r:id="rId10"/>
    <p:sldId id="310" r:id="rId11"/>
    <p:sldId id="311" r:id="rId12"/>
    <p:sldId id="525" r:id="rId13"/>
    <p:sldId id="313" r:id="rId14"/>
    <p:sldId id="315" r:id="rId15"/>
    <p:sldId id="526" r:id="rId16"/>
    <p:sldId id="527" r:id="rId17"/>
    <p:sldId id="459" r:id="rId18"/>
    <p:sldId id="316" r:id="rId19"/>
    <p:sldId id="314" r:id="rId20"/>
    <p:sldId id="482" r:id="rId21"/>
    <p:sldId id="317" r:id="rId22"/>
    <p:sldId id="354" r:id="rId23"/>
    <p:sldId id="320" r:id="rId24"/>
    <p:sldId id="323" r:id="rId25"/>
    <p:sldId id="528" r:id="rId26"/>
    <p:sldId id="404" r:id="rId27"/>
    <p:sldId id="406" r:id="rId28"/>
    <p:sldId id="410" r:id="rId29"/>
    <p:sldId id="441" r:id="rId30"/>
    <p:sldId id="442" r:id="rId31"/>
    <p:sldId id="324" r:id="rId32"/>
    <p:sldId id="327" r:id="rId33"/>
    <p:sldId id="326" r:id="rId34"/>
    <p:sldId id="325" r:id="rId35"/>
    <p:sldId id="505" r:id="rId36"/>
    <p:sldId id="419" r:id="rId37"/>
    <p:sldId id="329" r:id="rId38"/>
    <p:sldId id="330" r:id="rId39"/>
    <p:sldId id="331" r:id="rId40"/>
    <p:sldId id="529" r:id="rId41"/>
    <p:sldId id="509" r:id="rId42"/>
    <p:sldId id="332" r:id="rId43"/>
    <p:sldId id="409" r:id="rId44"/>
    <p:sldId id="407" r:id="rId45"/>
    <p:sldId id="338" r:id="rId46"/>
    <p:sldId id="340" r:id="rId47"/>
    <p:sldId id="352" r:id="rId48"/>
    <p:sldId id="421" r:id="rId49"/>
    <p:sldId id="345" r:id="rId50"/>
    <p:sldId id="347" r:id="rId51"/>
    <p:sldId id="437" r:id="rId52"/>
    <p:sldId id="427" r:id="rId53"/>
    <p:sldId id="351" r:id="rId54"/>
    <p:sldId id="493" r:id="rId55"/>
    <p:sldId id="362" r:id="rId56"/>
    <p:sldId id="519" r:id="rId57"/>
    <p:sldId id="480" r:id="rId58"/>
    <p:sldId id="431" r:id="rId59"/>
    <p:sldId id="365" r:id="rId60"/>
    <p:sldId id="368" r:id="rId61"/>
    <p:sldId id="372" r:id="rId62"/>
    <p:sldId id="375" r:id="rId63"/>
    <p:sldId id="374" r:id="rId64"/>
    <p:sldId id="484" r:id="rId65"/>
    <p:sldId id="530" r:id="rId66"/>
    <p:sldId id="382" r:id="rId67"/>
    <p:sldId id="383" r:id="rId68"/>
    <p:sldId id="466" r:id="rId69"/>
    <p:sldId id="449" r:id="rId70"/>
    <p:sldId id="448" r:id="rId71"/>
    <p:sldId id="512" r:id="rId72"/>
    <p:sldId id="513" r:id="rId73"/>
    <p:sldId id="516" r:id="rId74"/>
    <p:sldId id="517" r:id="rId75"/>
    <p:sldId id="531" r:id="rId76"/>
    <p:sldId id="532" r:id="rId77"/>
    <p:sldId id="460" r:id="rId78"/>
    <p:sldId id="464" r:id="rId79"/>
    <p:sldId id="486" r:id="rId80"/>
    <p:sldId id="489" r:id="rId81"/>
    <p:sldId id="476" r:id="rId82"/>
    <p:sldId id="398" r:id="rId83"/>
    <p:sldId id="496" r:id="rId84"/>
    <p:sldId id="501" r:id="rId85"/>
    <p:sldId id="502" r:id="rId86"/>
    <p:sldId id="503" r:id="rId87"/>
    <p:sldId id="472" r:id="rId88"/>
    <p:sldId id="523" r:id="rId89"/>
    <p:sldId id="468" r:id="rId90"/>
    <p:sldId id="424" r:id="rId91"/>
    <p:sldId id="386" r:id="rId92"/>
    <p:sldId id="433" r:id="rId93"/>
    <p:sldId id="474" r:id="rId94"/>
    <p:sldId id="385" r:id="rId95"/>
    <p:sldId id="391" r:id="rId96"/>
    <p:sldId id="495" r:id="rId97"/>
    <p:sldId id="392" r:id="rId98"/>
    <p:sldId id="393" r:id="rId99"/>
    <p:sldId id="394" r:id="rId100"/>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96" autoAdjust="0"/>
    <p:restoredTop sz="93130"/>
  </p:normalViewPr>
  <p:slideViewPr>
    <p:cSldViewPr snapToGrid="0">
      <p:cViewPr varScale="1">
        <p:scale>
          <a:sx n="62" d="100"/>
          <a:sy n="62" d="100"/>
        </p:scale>
        <p:origin x="384" y="43"/>
      </p:cViewPr>
      <p:guideLst/>
    </p:cSldViewPr>
  </p:slideViewPr>
  <p:outlineViewPr>
    <p:cViewPr>
      <p:scale>
        <a:sx n="33" d="100"/>
        <a:sy n="33" d="100"/>
      </p:scale>
      <p:origin x="0" y="-344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Çağatay Kerem Dönmez" userId="2d124b3db624758d" providerId="LiveId" clId="{480350F6-7897-4C03-B5A8-0751D4BE4705}"/>
    <pc:docChg chg="undo redo custSel addSld delSld modSld sldOrd">
      <pc:chgData name="Çağatay Kerem Dönmez" userId="2d124b3db624758d" providerId="LiveId" clId="{480350F6-7897-4C03-B5A8-0751D4BE4705}" dt="2026-07-03T15:45:04.193" v="4238" actId="478"/>
      <pc:docMkLst>
        <pc:docMk/>
      </pc:docMkLst>
      <pc:sldChg chg="modSp mod modNotesTx">
        <pc:chgData name="Çağatay Kerem Dönmez" userId="2d124b3db624758d" providerId="LiveId" clId="{480350F6-7897-4C03-B5A8-0751D4BE4705}" dt="2026-07-01T11:46:55.055" v="33" actId="20577"/>
        <pc:sldMkLst>
          <pc:docMk/>
          <pc:sldMk cId="3481856030" sldId="261"/>
        </pc:sldMkLst>
        <pc:spChg chg="mod">
          <ac:chgData name="Çağatay Kerem Dönmez" userId="2d124b3db624758d" providerId="LiveId" clId="{480350F6-7897-4C03-B5A8-0751D4BE4705}" dt="2026-07-01T11:46:44.638" v="32" actId="404"/>
          <ac:spMkLst>
            <pc:docMk/>
            <pc:sldMk cId="3481856030" sldId="261"/>
            <ac:spMk id="9" creationId="{A35D1B77-0AF9-1BF7-9125-8A9BF80ACE5E}"/>
          </ac:spMkLst>
        </pc:spChg>
      </pc:sldChg>
      <pc:sldChg chg="delSp modSp mod modNotesTx">
        <pc:chgData name="Çağatay Kerem Dönmez" userId="2d124b3db624758d" providerId="LiveId" clId="{480350F6-7897-4C03-B5A8-0751D4BE4705}" dt="2026-07-01T14:59:12.125" v="728" actId="478"/>
        <pc:sldMkLst>
          <pc:docMk/>
          <pc:sldMk cId="4290169961" sldId="306"/>
        </pc:sldMkLst>
        <pc:spChg chg="mod">
          <ac:chgData name="Çağatay Kerem Dönmez" userId="2d124b3db624758d" providerId="LiveId" clId="{480350F6-7897-4C03-B5A8-0751D4BE4705}" dt="2026-07-01T11:55:46.442" v="52" actId="255"/>
          <ac:spMkLst>
            <pc:docMk/>
            <pc:sldMk cId="4290169961" sldId="306"/>
            <ac:spMk id="2" creationId="{30824621-40D1-80D2-1275-70B7F33089BF}"/>
          </ac:spMkLst>
        </pc:spChg>
        <pc:spChg chg="del">
          <ac:chgData name="Çağatay Kerem Dönmez" userId="2d124b3db624758d" providerId="LiveId" clId="{480350F6-7897-4C03-B5A8-0751D4BE4705}" dt="2026-07-01T14:59:12.125" v="728" actId="478"/>
          <ac:spMkLst>
            <pc:docMk/>
            <pc:sldMk cId="4290169961" sldId="306"/>
            <ac:spMk id="3" creationId="{2AFE3152-7072-3243-5F97-C8A8C0A9BB02}"/>
          </ac:spMkLst>
        </pc:spChg>
        <pc:spChg chg="del mod">
          <ac:chgData name="Çağatay Kerem Dönmez" userId="2d124b3db624758d" providerId="LiveId" clId="{480350F6-7897-4C03-B5A8-0751D4BE4705}" dt="2026-07-01T11:55:28.719" v="48" actId="478"/>
          <ac:spMkLst>
            <pc:docMk/>
            <pc:sldMk cId="4290169961" sldId="306"/>
            <ac:spMk id="5" creationId="{13FB34D1-5255-B734-742C-6EA8FFAA41D1}"/>
          </ac:spMkLst>
        </pc:spChg>
        <pc:picChg chg="mod ord">
          <ac:chgData name="Çağatay Kerem Dönmez" userId="2d124b3db624758d" providerId="LiveId" clId="{480350F6-7897-4C03-B5A8-0751D4BE4705}" dt="2026-07-01T11:55:34.327" v="49" actId="167"/>
          <ac:picMkLst>
            <pc:docMk/>
            <pc:sldMk cId="4290169961" sldId="306"/>
            <ac:picMk id="4" creationId="{37E8157A-9D00-66B1-8D9A-1B0018994C58}"/>
          </ac:picMkLst>
        </pc:picChg>
      </pc:sldChg>
      <pc:sldChg chg="modSp mod modNotesTx">
        <pc:chgData name="Çağatay Kerem Dönmez" userId="2d124b3db624758d" providerId="LiveId" clId="{480350F6-7897-4C03-B5A8-0751D4BE4705}" dt="2026-07-02T10:06:32.307" v="1979" actId="732"/>
        <pc:sldMkLst>
          <pc:docMk/>
          <pc:sldMk cId="3241026276" sldId="307"/>
        </pc:sldMkLst>
        <pc:spChg chg="mod">
          <ac:chgData name="Çağatay Kerem Dönmez" userId="2d124b3db624758d" providerId="LiveId" clId="{480350F6-7897-4C03-B5A8-0751D4BE4705}" dt="2026-07-01T11:55:59.237" v="54" actId="20577"/>
          <ac:spMkLst>
            <pc:docMk/>
            <pc:sldMk cId="3241026276" sldId="307"/>
            <ac:spMk id="5" creationId="{0F08DDDD-09C4-8E5F-8E41-C3F3F0C90728}"/>
          </ac:spMkLst>
        </pc:spChg>
        <pc:picChg chg="mod modCrop">
          <ac:chgData name="Çağatay Kerem Dönmez" userId="2d124b3db624758d" providerId="LiveId" clId="{480350F6-7897-4C03-B5A8-0751D4BE4705}" dt="2026-07-02T10:06:32.307" v="1979" actId="732"/>
          <ac:picMkLst>
            <pc:docMk/>
            <pc:sldMk cId="3241026276" sldId="307"/>
            <ac:picMk id="4" creationId="{011D8216-B267-567B-7685-E510B71B6EA5}"/>
          </ac:picMkLst>
        </pc:picChg>
      </pc:sldChg>
      <pc:sldChg chg="modSp mod modNotesTx">
        <pc:chgData name="Çağatay Kerem Dönmez" userId="2d124b3db624758d" providerId="LiveId" clId="{480350F6-7897-4C03-B5A8-0751D4BE4705}" dt="2026-07-01T14:01:52.613" v="134" actId="20577"/>
        <pc:sldMkLst>
          <pc:docMk/>
          <pc:sldMk cId="2799542721" sldId="308"/>
        </pc:sldMkLst>
        <pc:spChg chg="mod">
          <ac:chgData name="Çağatay Kerem Dönmez" userId="2d124b3db624758d" providerId="LiveId" clId="{480350F6-7897-4C03-B5A8-0751D4BE4705}" dt="2026-07-01T13:55:36.514" v="99" actId="255"/>
          <ac:spMkLst>
            <pc:docMk/>
            <pc:sldMk cId="2799542721" sldId="308"/>
            <ac:spMk id="2" creationId="{40A79619-2BB1-16B1-F3C3-54D1CB26731F}"/>
          </ac:spMkLst>
        </pc:spChg>
        <pc:picChg chg="mod">
          <ac:chgData name="Çağatay Kerem Dönmez" userId="2d124b3db624758d" providerId="LiveId" clId="{480350F6-7897-4C03-B5A8-0751D4BE4705}" dt="2026-07-01T13:55:23.422" v="73" actId="1076"/>
          <ac:picMkLst>
            <pc:docMk/>
            <pc:sldMk cId="2799542721" sldId="308"/>
            <ac:picMk id="4" creationId="{4CA4DED7-B530-5AFB-5B1D-35C42FDB91C7}"/>
          </ac:picMkLst>
        </pc:picChg>
      </pc:sldChg>
      <pc:sldChg chg="modSp mod modNotesTx">
        <pc:chgData name="Çağatay Kerem Dönmez" userId="2d124b3db624758d" providerId="LiveId" clId="{480350F6-7897-4C03-B5A8-0751D4BE4705}" dt="2026-07-02T10:06:45.929" v="1980" actId="732"/>
        <pc:sldMkLst>
          <pc:docMk/>
          <pc:sldMk cId="1538965009" sldId="309"/>
        </pc:sldMkLst>
        <pc:spChg chg="mod">
          <ac:chgData name="Çağatay Kerem Dönmez" userId="2d124b3db624758d" providerId="LiveId" clId="{480350F6-7897-4C03-B5A8-0751D4BE4705}" dt="2026-07-01T14:13:50.225" v="247" actId="20577"/>
          <ac:spMkLst>
            <pc:docMk/>
            <pc:sldMk cId="1538965009" sldId="309"/>
            <ac:spMk id="3" creationId="{DF72470E-5A88-1135-E3A2-218C6FBB0F99}"/>
          </ac:spMkLst>
        </pc:spChg>
        <pc:picChg chg="mod modCrop">
          <ac:chgData name="Çağatay Kerem Dönmez" userId="2d124b3db624758d" providerId="LiveId" clId="{480350F6-7897-4C03-B5A8-0751D4BE4705}" dt="2026-07-02T10:06:45.929" v="1980" actId="732"/>
          <ac:picMkLst>
            <pc:docMk/>
            <pc:sldMk cId="1538965009" sldId="309"/>
            <ac:picMk id="4" creationId="{6EDAA745-D847-EBBD-30B1-E22C451EEA3F}"/>
          </ac:picMkLst>
        </pc:picChg>
      </pc:sldChg>
      <pc:sldChg chg="addSp delSp modSp mod modNotesTx">
        <pc:chgData name="Çağatay Kerem Dönmez" userId="2d124b3db624758d" providerId="LiveId" clId="{480350F6-7897-4C03-B5A8-0751D4BE4705}" dt="2026-07-02T10:06:55.241" v="1981" actId="732"/>
        <pc:sldMkLst>
          <pc:docMk/>
          <pc:sldMk cId="2592686072" sldId="310"/>
        </pc:sldMkLst>
        <pc:spChg chg="del">
          <ac:chgData name="Çağatay Kerem Dönmez" userId="2d124b3db624758d" providerId="LiveId" clId="{480350F6-7897-4C03-B5A8-0751D4BE4705}" dt="2026-07-01T14:06:02.436" v="142"/>
          <ac:spMkLst>
            <pc:docMk/>
            <pc:sldMk cId="2592686072" sldId="310"/>
            <ac:spMk id="3" creationId="{159DF77E-441E-80E5-3CEA-D69FAB7016E3}"/>
          </ac:spMkLst>
        </pc:spChg>
        <pc:spChg chg="add del mod">
          <ac:chgData name="Çağatay Kerem Dönmez" userId="2d124b3db624758d" providerId="LiveId" clId="{480350F6-7897-4C03-B5A8-0751D4BE4705}" dt="2026-07-01T14:13:18.777" v="212"/>
          <ac:spMkLst>
            <pc:docMk/>
            <pc:sldMk cId="2592686072" sldId="310"/>
            <ac:spMk id="10" creationId="{ED0433FA-7D60-4BB3-B18F-8900D89B28D9}"/>
          </ac:spMkLst>
        </pc:spChg>
        <pc:spChg chg="add del mod">
          <ac:chgData name="Çağatay Kerem Dönmez" userId="2d124b3db624758d" providerId="LiveId" clId="{480350F6-7897-4C03-B5A8-0751D4BE4705}" dt="2026-07-01T14:13:19.087" v="215"/>
          <ac:spMkLst>
            <pc:docMk/>
            <pc:sldMk cId="2592686072" sldId="310"/>
            <ac:spMk id="14" creationId="{B2B3DB65-2474-447D-8AB2-D3E7DA9409F5}"/>
          </ac:spMkLst>
        </pc:spChg>
        <pc:spChg chg="add del mod">
          <ac:chgData name="Çağatay Kerem Dönmez" userId="2d124b3db624758d" providerId="LiveId" clId="{480350F6-7897-4C03-B5A8-0751D4BE4705}" dt="2026-07-01T14:13:19.135" v="217"/>
          <ac:spMkLst>
            <pc:docMk/>
            <pc:sldMk cId="2592686072" sldId="310"/>
            <ac:spMk id="18" creationId="{61D99565-AF47-4D49-8713-AB0ABBB9A6AA}"/>
          </ac:spMkLst>
        </pc:spChg>
        <pc:picChg chg="mod ord modCrop">
          <ac:chgData name="Çağatay Kerem Dönmez" userId="2d124b3db624758d" providerId="LiveId" clId="{480350F6-7897-4C03-B5A8-0751D4BE4705}" dt="2026-07-02T10:06:55.241" v="1981" actId="732"/>
          <ac:picMkLst>
            <pc:docMk/>
            <pc:sldMk cId="2592686072" sldId="310"/>
            <ac:picMk id="4" creationId="{FACB0FAA-A383-C9B9-AB2A-D18F1A3574CC}"/>
          </ac:picMkLst>
        </pc:picChg>
        <pc:picChg chg="add mod">
          <ac:chgData name="Çağatay Kerem Dönmez" userId="2d124b3db624758d" providerId="LiveId" clId="{480350F6-7897-4C03-B5A8-0751D4BE4705}" dt="2026-07-01T15:10:17.918" v="821" actId="14100"/>
          <ac:picMkLst>
            <pc:docMk/>
            <pc:sldMk cId="2592686072" sldId="310"/>
            <ac:picMk id="6" creationId="{094E66F8-61BD-4CEC-AC31-91ED3801C403}"/>
          </ac:picMkLst>
        </pc:picChg>
        <pc:picChg chg="add del mod">
          <ac:chgData name="Çağatay Kerem Dönmez" userId="2d124b3db624758d" providerId="LiveId" clId="{480350F6-7897-4C03-B5A8-0751D4BE4705}" dt="2026-07-01T14:13:18.746" v="211" actId="478"/>
          <ac:picMkLst>
            <pc:docMk/>
            <pc:sldMk cId="2592686072" sldId="310"/>
            <ac:picMk id="8" creationId="{0DC848D6-3673-4ABB-8329-D08FEAAE8FE6}"/>
          </ac:picMkLst>
        </pc:picChg>
        <pc:picChg chg="add del mod">
          <ac:chgData name="Çağatay Kerem Dönmez" userId="2d124b3db624758d" providerId="LiveId" clId="{480350F6-7897-4C03-B5A8-0751D4BE4705}" dt="2026-07-01T14:13:18.874" v="214" actId="478"/>
          <ac:picMkLst>
            <pc:docMk/>
            <pc:sldMk cId="2592686072" sldId="310"/>
            <ac:picMk id="12" creationId="{D3949C43-13EF-4F52-A448-2891D92E4015}"/>
          </ac:picMkLst>
        </pc:picChg>
        <pc:picChg chg="add del mod">
          <ac:chgData name="Çağatay Kerem Dönmez" userId="2d124b3db624758d" providerId="LiveId" clId="{480350F6-7897-4C03-B5A8-0751D4BE4705}" dt="2026-07-01T14:13:19.094" v="216" actId="478"/>
          <ac:picMkLst>
            <pc:docMk/>
            <pc:sldMk cId="2592686072" sldId="310"/>
            <ac:picMk id="16" creationId="{898CDEC9-C3DE-4202-AF17-EF3E211EF3EA}"/>
          </ac:picMkLst>
        </pc:picChg>
        <pc:picChg chg="add del mod">
          <ac:chgData name="Çağatay Kerem Dönmez" userId="2d124b3db624758d" providerId="LiveId" clId="{480350F6-7897-4C03-B5A8-0751D4BE4705}" dt="2026-07-01T14:13:19.234" v="220" actId="1076"/>
          <ac:picMkLst>
            <pc:docMk/>
            <pc:sldMk cId="2592686072" sldId="310"/>
            <ac:picMk id="20" creationId="{BEB347DC-09C4-4195-822A-79A29A31B0D8}"/>
          </ac:picMkLst>
        </pc:picChg>
        <pc:picChg chg="add del mod">
          <ac:chgData name="Çağatay Kerem Dönmez" userId="2d124b3db624758d" providerId="LiveId" clId="{480350F6-7897-4C03-B5A8-0751D4BE4705}" dt="2026-07-01T14:13:31.764" v="231" actId="478"/>
          <ac:picMkLst>
            <pc:docMk/>
            <pc:sldMk cId="2592686072" sldId="310"/>
            <ac:picMk id="21" creationId="{8ECA0D23-7745-4E53-AC92-4D79EEE29A7F}"/>
          </ac:picMkLst>
        </pc:picChg>
      </pc:sldChg>
      <pc:sldChg chg="modSp mod">
        <pc:chgData name="Çağatay Kerem Dönmez" userId="2d124b3db624758d" providerId="LiveId" clId="{480350F6-7897-4C03-B5A8-0751D4BE4705}" dt="2026-07-01T15:10:50.819" v="825" actId="20577"/>
        <pc:sldMkLst>
          <pc:docMk/>
          <pc:sldMk cId="935118891" sldId="311"/>
        </pc:sldMkLst>
        <pc:spChg chg="mod">
          <ac:chgData name="Çağatay Kerem Dönmez" userId="2d124b3db624758d" providerId="LiveId" clId="{480350F6-7897-4C03-B5A8-0751D4BE4705}" dt="2026-07-01T15:10:50.819" v="825" actId="20577"/>
          <ac:spMkLst>
            <pc:docMk/>
            <pc:sldMk cId="935118891" sldId="311"/>
            <ac:spMk id="3" creationId="{F127B35D-EB6B-CA79-83BD-BF8132FA0BD9}"/>
          </ac:spMkLst>
        </pc:spChg>
        <pc:picChg chg="mod">
          <ac:chgData name="Çağatay Kerem Dönmez" userId="2d124b3db624758d" providerId="LiveId" clId="{480350F6-7897-4C03-B5A8-0751D4BE4705}" dt="2026-07-01T14:20:35.772" v="250" actId="14826"/>
          <ac:picMkLst>
            <pc:docMk/>
            <pc:sldMk cId="935118891" sldId="311"/>
            <ac:picMk id="4" creationId="{1F1A46AC-9E04-00F5-1322-EE0B663EEEA1}"/>
          </ac:picMkLst>
        </pc:picChg>
      </pc:sldChg>
      <pc:sldChg chg="delSp del mod modNotesTx">
        <pc:chgData name="Çağatay Kerem Dönmez" userId="2d124b3db624758d" providerId="LiveId" clId="{480350F6-7897-4C03-B5A8-0751D4BE4705}" dt="2026-07-01T15:14:48.023" v="914" actId="47"/>
        <pc:sldMkLst>
          <pc:docMk/>
          <pc:sldMk cId="1831007916" sldId="312"/>
        </pc:sldMkLst>
        <pc:spChg chg="del">
          <ac:chgData name="Çağatay Kerem Dönmez" userId="2d124b3db624758d" providerId="LiveId" clId="{480350F6-7897-4C03-B5A8-0751D4BE4705}" dt="2026-07-01T15:10:43.635" v="823" actId="478"/>
          <ac:spMkLst>
            <pc:docMk/>
            <pc:sldMk cId="1831007916" sldId="312"/>
            <ac:spMk id="2" creationId="{67F40A35-1FF5-E6B8-3C4D-7D4060270825}"/>
          </ac:spMkLst>
        </pc:spChg>
        <pc:spChg chg="del">
          <ac:chgData name="Çağatay Kerem Dönmez" userId="2d124b3db624758d" providerId="LiveId" clId="{480350F6-7897-4C03-B5A8-0751D4BE4705}" dt="2026-07-01T15:10:42.013" v="822" actId="478"/>
          <ac:spMkLst>
            <pc:docMk/>
            <pc:sldMk cId="1831007916" sldId="312"/>
            <ac:spMk id="3" creationId="{680AA200-99DA-01BC-AC0B-49F7ED4AEC4E}"/>
          </ac:spMkLst>
        </pc:spChg>
      </pc:sldChg>
      <pc:sldChg chg="modSp mod modNotesTx">
        <pc:chgData name="Çağatay Kerem Dönmez" userId="2d124b3db624758d" providerId="LiveId" clId="{480350F6-7897-4C03-B5A8-0751D4BE4705}" dt="2026-07-01T15:49:50.507" v="1297" actId="1076"/>
        <pc:sldMkLst>
          <pc:docMk/>
          <pc:sldMk cId="1070776480" sldId="313"/>
        </pc:sldMkLst>
        <pc:spChg chg="mod">
          <ac:chgData name="Çağatay Kerem Dönmez" userId="2d124b3db624758d" providerId="LiveId" clId="{480350F6-7897-4C03-B5A8-0751D4BE4705}" dt="2026-07-01T14:21:19.784" v="275" actId="255"/>
          <ac:spMkLst>
            <pc:docMk/>
            <pc:sldMk cId="1070776480" sldId="313"/>
            <ac:spMk id="2" creationId="{6226F175-3F7D-B7F0-2157-B5CF1C4F8B0C}"/>
          </ac:spMkLst>
        </pc:spChg>
        <pc:spChg chg="mod">
          <ac:chgData name="Çağatay Kerem Dönmez" userId="2d124b3db624758d" providerId="LiveId" clId="{480350F6-7897-4C03-B5A8-0751D4BE4705}" dt="2026-07-01T14:37:20.297" v="400" actId="1076"/>
          <ac:spMkLst>
            <pc:docMk/>
            <pc:sldMk cId="1070776480" sldId="313"/>
            <ac:spMk id="3" creationId="{ADCCB6CB-1C51-A147-0CF7-38CD6C7E8084}"/>
          </ac:spMkLst>
        </pc:spChg>
        <pc:picChg chg="mod">
          <ac:chgData name="Çağatay Kerem Dönmez" userId="2d124b3db624758d" providerId="LiveId" clId="{480350F6-7897-4C03-B5A8-0751D4BE4705}" dt="2026-07-01T15:49:50.507" v="1297" actId="1076"/>
          <ac:picMkLst>
            <pc:docMk/>
            <pc:sldMk cId="1070776480" sldId="313"/>
            <ac:picMk id="4" creationId="{8D6D2F91-5C04-3B25-110C-78E67A10687C}"/>
          </ac:picMkLst>
        </pc:picChg>
      </pc:sldChg>
      <pc:sldChg chg="modSp mod modNotesTx">
        <pc:chgData name="Çağatay Kerem Dönmez" userId="2d124b3db624758d" providerId="LiveId" clId="{480350F6-7897-4C03-B5A8-0751D4BE4705}" dt="2026-07-02T10:07:12.640" v="1983" actId="732"/>
        <pc:sldMkLst>
          <pc:docMk/>
          <pc:sldMk cId="2234412759" sldId="314"/>
        </pc:sldMkLst>
        <pc:spChg chg="mod">
          <ac:chgData name="Çağatay Kerem Dönmez" userId="2d124b3db624758d" providerId="LiveId" clId="{480350F6-7897-4C03-B5A8-0751D4BE4705}" dt="2026-07-01T15:53:13.878" v="1348" actId="20577"/>
          <ac:spMkLst>
            <pc:docMk/>
            <pc:sldMk cId="2234412759" sldId="314"/>
            <ac:spMk id="5" creationId="{4F8C2CC6-B3E2-F227-D148-3565BA14C990}"/>
          </ac:spMkLst>
        </pc:spChg>
        <pc:picChg chg="mod modCrop">
          <ac:chgData name="Çağatay Kerem Dönmez" userId="2d124b3db624758d" providerId="LiveId" clId="{480350F6-7897-4C03-B5A8-0751D4BE4705}" dt="2026-07-02T10:07:12.640" v="1983" actId="732"/>
          <ac:picMkLst>
            <pc:docMk/>
            <pc:sldMk cId="2234412759" sldId="314"/>
            <ac:picMk id="4" creationId="{098E674E-4CDB-77BE-83EC-DF0F288AFD6F}"/>
          </ac:picMkLst>
        </pc:picChg>
      </pc:sldChg>
      <pc:sldChg chg="addSp delSp modSp mod modNotesTx">
        <pc:chgData name="Çağatay Kerem Dönmez" userId="2d124b3db624758d" providerId="LiveId" clId="{480350F6-7897-4C03-B5A8-0751D4BE4705}" dt="2026-07-02T15:55:28.099" v="4051" actId="1076"/>
        <pc:sldMkLst>
          <pc:docMk/>
          <pc:sldMk cId="93590143" sldId="315"/>
        </pc:sldMkLst>
        <pc:spChg chg="mod">
          <ac:chgData name="Çağatay Kerem Dönmez" userId="2d124b3db624758d" providerId="LiveId" clId="{480350F6-7897-4C03-B5A8-0751D4BE4705}" dt="2026-07-01T15:04:17.538" v="768" actId="1076"/>
          <ac:spMkLst>
            <pc:docMk/>
            <pc:sldMk cId="93590143" sldId="315"/>
            <ac:spMk id="3" creationId="{3D3584CA-9A39-F129-9336-E3432A16F595}"/>
          </ac:spMkLst>
        </pc:spChg>
        <pc:spChg chg="add mod">
          <ac:chgData name="Çağatay Kerem Dönmez" userId="2d124b3db624758d" providerId="LiveId" clId="{480350F6-7897-4C03-B5A8-0751D4BE4705}" dt="2026-07-01T14:37:58.912" v="416" actId="20577"/>
          <ac:spMkLst>
            <pc:docMk/>
            <pc:sldMk cId="93590143" sldId="315"/>
            <ac:spMk id="5" creationId="{74AE8662-7AA4-4F98-87D5-2FDD9EF51666}"/>
          </ac:spMkLst>
        </pc:spChg>
        <pc:spChg chg="add mod">
          <ac:chgData name="Çağatay Kerem Dönmez" userId="2d124b3db624758d" providerId="LiveId" clId="{480350F6-7897-4C03-B5A8-0751D4BE4705}" dt="2026-07-02T15:55:16.303" v="4049" actId="20577"/>
          <ac:spMkLst>
            <pc:docMk/>
            <pc:sldMk cId="93590143" sldId="315"/>
            <ac:spMk id="6" creationId="{9B0672C1-433C-45B9-A386-257906B28CCE}"/>
          </ac:spMkLst>
        </pc:spChg>
        <pc:spChg chg="add del">
          <ac:chgData name="Çağatay Kerem Dönmez" userId="2d124b3db624758d" providerId="LiveId" clId="{480350F6-7897-4C03-B5A8-0751D4BE4705}" dt="2026-07-01T14:51:48.134" v="677"/>
          <ac:spMkLst>
            <pc:docMk/>
            <pc:sldMk cId="93590143" sldId="315"/>
            <ac:spMk id="8" creationId="{77638FF6-3A8D-40EF-8BA9-BCB57CD565AA}"/>
          </ac:spMkLst>
        </pc:spChg>
        <pc:spChg chg="add del">
          <ac:chgData name="Çağatay Kerem Dönmez" userId="2d124b3db624758d" providerId="LiveId" clId="{480350F6-7897-4C03-B5A8-0751D4BE4705}" dt="2026-07-01T14:51:49.446" v="679"/>
          <ac:spMkLst>
            <pc:docMk/>
            <pc:sldMk cId="93590143" sldId="315"/>
            <ac:spMk id="9" creationId="{78219A27-A4B8-47FE-9CCC-4E46B40BC9A0}"/>
          </ac:spMkLst>
        </pc:spChg>
        <pc:spChg chg="add del">
          <ac:chgData name="Çağatay Kerem Dönmez" userId="2d124b3db624758d" providerId="LiveId" clId="{480350F6-7897-4C03-B5A8-0751D4BE4705}" dt="2026-07-01T14:51:51.197" v="681"/>
          <ac:spMkLst>
            <pc:docMk/>
            <pc:sldMk cId="93590143" sldId="315"/>
            <ac:spMk id="10" creationId="{3B9FD2F6-209E-40B0-8AE6-923348B6D1AC}"/>
          </ac:spMkLst>
        </pc:spChg>
        <pc:spChg chg="add mod">
          <ac:chgData name="Çağatay Kerem Dönmez" userId="2d124b3db624758d" providerId="LiveId" clId="{480350F6-7897-4C03-B5A8-0751D4BE4705}" dt="2026-07-02T15:55:28.099" v="4051" actId="1076"/>
          <ac:spMkLst>
            <pc:docMk/>
            <pc:sldMk cId="93590143" sldId="315"/>
            <ac:spMk id="12" creationId="{C3A7CF1F-86FB-4A20-8FC8-CB5A961AD62D}"/>
          </ac:spMkLst>
        </pc:spChg>
        <pc:picChg chg="del mod">
          <ac:chgData name="Çağatay Kerem Dönmez" userId="2d124b3db624758d" providerId="LiveId" clId="{480350F6-7897-4C03-B5A8-0751D4BE4705}" dt="2026-07-01T14:46:32.713" v="558" actId="21"/>
          <ac:picMkLst>
            <pc:docMk/>
            <pc:sldMk cId="93590143" sldId="315"/>
            <ac:picMk id="4" creationId="{AB0C2E5A-32CD-2AF0-42D1-EC1AE3FC3F1C}"/>
          </ac:picMkLst>
        </pc:picChg>
        <pc:picChg chg="add del">
          <ac:chgData name="Çağatay Kerem Dönmez" userId="2d124b3db624758d" providerId="LiveId" clId="{480350F6-7897-4C03-B5A8-0751D4BE4705}" dt="2026-07-01T14:42:55.126" v="483" actId="22"/>
          <ac:picMkLst>
            <pc:docMk/>
            <pc:sldMk cId="93590143" sldId="315"/>
            <ac:picMk id="7" creationId="{9B13804B-E6EB-4E93-8AA8-47F2D598FC6B}"/>
          </ac:picMkLst>
        </pc:picChg>
        <pc:cxnChg chg="add mod">
          <ac:chgData name="Çağatay Kerem Dönmez" userId="2d124b3db624758d" providerId="LiveId" clId="{480350F6-7897-4C03-B5A8-0751D4BE4705}" dt="2026-07-02T15:55:21.404" v="4050" actId="571"/>
          <ac:cxnSpMkLst>
            <pc:docMk/>
            <pc:sldMk cId="93590143" sldId="315"/>
            <ac:cxnSpMk id="7" creationId="{E2708027-BC64-4DA1-A6D9-01B8FA2F8317}"/>
          </ac:cxnSpMkLst>
        </pc:cxnChg>
        <pc:cxnChg chg="add mod">
          <ac:chgData name="Çağatay Kerem Dönmez" userId="2d124b3db624758d" providerId="LiveId" clId="{480350F6-7897-4C03-B5A8-0751D4BE4705}" dt="2026-07-01T16:25:23.001" v="1737" actId="1076"/>
          <ac:cxnSpMkLst>
            <pc:docMk/>
            <pc:sldMk cId="93590143" sldId="315"/>
            <ac:cxnSpMk id="14" creationId="{EA65649E-3FD5-4521-996B-92E5E48B22EA}"/>
          </ac:cxnSpMkLst>
        </pc:cxnChg>
      </pc:sldChg>
      <pc:sldChg chg="modSp mod modNotesTx">
        <pc:chgData name="Çağatay Kerem Dönmez" userId="2d124b3db624758d" providerId="LiveId" clId="{480350F6-7897-4C03-B5A8-0751D4BE4705}" dt="2026-07-01T16:12:22.648" v="1530" actId="20577"/>
        <pc:sldMkLst>
          <pc:docMk/>
          <pc:sldMk cId="2161665945" sldId="316"/>
        </pc:sldMkLst>
        <pc:spChg chg="mod">
          <ac:chgData name="Çağatay Kerem Dönmez" userId="2d124b3db624758d" providerId="LiveId" clId="{480350F6-7897-4C03-B5A8-0751D4BE4705}" dt="2026-07-01T15:50:55.952" v="1305" actId="14100"/>
          <ac:spMkLst>
            <pc:docMk/>
            <pc:sldMk cId="2161665945" sldId="316"/>
            <ac:spMk id="5" creationId="{4E46BA1F-2D7A-DC98-F361-71C289D71D02}"/>
          </ac:spMkLst>
        </pc:spChg>
        <pc:picChg chg="mod modCrop">
          <ac:chgData name="Çağatay Kerem Dönmez" userId="2d124b3db624758d" providerId="LiveId" clId="{480350F6-7897-4C03-B5A8-0751D4BE4705}" dt="2026-07-01T15:50:20.126" v="1302" actId="732"/>
          <ac:picMkLst>
            <pc:docMk/>
            <pc:sldMk cId="2161665945" sldId="316"/>
            <ac:picMk id="4" creationId="{2A347A28-0051-62A7-08FD-80E948D2F656}"/>
          </ac:picMkLst>
        </pc:picChg>
      </pc:sldChg>
      <pc:sldChg chg="addSp delSp modSp mod modNotesTx">
        <pc:chgData name="Çağatay Kerem Dönmez" userId="2d124b3db624758d" providerId="LiveId" clId="{480350F6-7897-4C03-B5A8-0751D4BE4705}" dt="2026-07-01T16:12:09.641" v="1528" actId="20577"/>
        <pc:sldMkLst>
          <pc:docMk/>
          <pc:sldMk cId="689260787" sldId="317"/>
        </pc:sldMkLst>
        <pc:spChg chg="add del mod">
          <ac:chgData name="Çağatay Kerem Dönmez" userId="2d124b3db624758d" providerId="LiveId" clId="{480350F6-7897-4C03-B5A8-0751D4BE4705}" dt="2026-07-01T15:54:19.984" v="1359"/>
          <ac:spMkLst>
            <pc:docMk/>
            <pc:sldMk cId="689260787" sldId="317"/>
            <ac:spMk id="3" creationId="{A2519A44-5B70-4D24-94DD-454473743598}"/>
          </ac:spMkLst>
        </pc:spChg>
        <pc:spChg chg="add mod">
          <ac:chgData name="Çağatay Kerem Dönmez" userId="2d124b3db624758d" providerId="LiveId" clId="{480350F6-7897-4C03-B5A8-0751D4BE4705}" dt="2026-07-01T15:55:24.313" v="1367" actId="403"/>
          <ac:spMkLst>
            <pc:docMk/>
            <pc:sldMk cId="689260787" sldId="317"/>
            <ac:spMk id="5" creationId="{0D4BBE9B-3F8C-461E-BC68-43EB87EEB670}"/>
          </ac:spMkLst>
        </pc:spChg>
        <pc:spChg chg="add mod">
          <ac:chgData name="Çağatay Kerem Dönmez" userId="2d124b3db624758d" providerId="LiveId" clId="{480350F6-7897-4C03-B5A8-0751D4BE4705}" dt="2026-07-01T15:59:13.724" v="1416" actId="1076"/>
          <ac:spMkLst>
            <pc:docMk/>
            <pc:sldMk cId="689260787" sldId="317"/>
            <ac:spMk id="6" creationId="{C288F91B-4732-49AE-B78C-4C963DCDB913}"/>
          </ac:spMkLst>
        </pc:spChg>
        <pc:spChg chg="add mod">
          <ac:chgData name="Çağatay Kerem Dönmez" userId="2d124b3db624758d" providerId="LiveId" clId="{480350F6-7897-4C03-B5A8-0751D4BE4705}" dt="2026-07-01T15:59:32.935" v="1433" actId="1076"/>
          <ac:spMkLst>
            <pc:docMk/>
            <pc:sldMk cId="689260787" sldId="317"/>
            <ac:spMk id="12" creationId="{11D19C4D-025B-4872-8F0B-CAAE09F75E73}"/>
          </ac:spMkLst>
        </pc:spChg>
        <pc:picChg chg="mod">
          <ac:chgData name="Çağatay Kerem Dönmez" userId="2d124b3db624758d" providerId="LiveId" clId="{480350F6-7897-4C03-B5A8-0751D4BE4705}" dt="2026-07-01T16:00:49.054" v="1434" actId="14826"/>
          <ac:picMkLst>
            <pc:docMk/>
            <pc:sldMk cId="689260787" sldId="317"/>
            <ac:picMk id="4" creationId="{15F344C4-19FF-73C1-29E7-88F07B3FA1E9}"/>
          </ac:picMkLst>
        </pc:picChg>
        <pc:cxnChg chg="add">
          <ac:chgData name="Çağatay Kerem Dönmez" userId="2d124b3db624758d" providerId="LiveId" clId="{480350F6-7897-4C03-B5A8-0751D4BE4705}" dt="2026-07-01T15:58:55.344" v="1408" actId="11529"/>
          <ac:cxnSpMkLst>
            <pc:docMk/>
            <pc:sldMk cId="689260787" sldId="317"/>
            <ac:cxnSpMk id="8" creationId="{03526931-0183-4041-9347-0352E4428EBA}"/>
          </ac:cxnSpMkLst>
        </pc:cxnChg>
        <pc:cxnChg chg="add mod">
          <ac:chgData name="Çağatay Kerem Dönmez" userId="2d124b3db624758d" providerId="LiveId" clId="{480350F6-7897-4C03-B5A8-0751D4BE4705}" dt="2026-07-01T15:58:58.934" v="1409" actId="571"/>
          <ac:cxnSpMkLst>
            <pc:docMk/>
            <pc:sldMk cId="689260787" sldId="317"/>
            <ac:cxnSpMk id="9" creationId="{36C16B09-6E82-4B73-A493-1E20F369767D}"/>
          </ac:cxnSpMkLst>
        </pc:cxnChg>
        <pc:cxnChg chg="add mod">
          <ac:chgData name="Çağatay Kerem Dönmez" userId="2d124b3db624758d" providerId="LiveId" clId="{480350F6-7897-4C03-B5A8-0751D4BE4705}" dt="2026-07-01T15:59:04.746" v="1413" actId="14100"/>
          <ac:cxnSpMkLst>
            <pc:docMk/>
            <pc:sldMk cId="689260787" sldId="317"/>
            <ac:cxnSpMk id="10" creationId="{87ED7405-5283-489C-B700-34A13A136D9A}"/>
          </ac:cxnSpMkLst>
        </pc:cxnChg>
      </pc:sldChg>
      <pc:sldChg chg="addSp modSp mod modNotesTx">
        <pc:chgData name="Çağatay Kerem Dönmez" userId="2d124b3db624758d" providerId="LiveId" clId="{480350F6-7897-4C03-B5A8-0751D4BE4705}" dt="2026-07-02T10:07:31.821" v="1985" actId="732"/>
        <pc:sldMkLst>
          <pc:docMk/>
          <pc:sldMk cId="2251850799" sldId="319"/>
        </pc:sldMkLst>
        <pc:spChg chg="add mod">
          <ac:chgData name="Çağatay Kerem Dönmez" userId="2d124b3db624758d" providerId="LiveId" clId="{480350F6-7897-4C03-B5A8-0751D4BE4705}" dt="2026-07-01T16:04:04.453" v="1456" actId="1076"/>
          <ac:spMkLst>
            <pc:docMk/>
            <pc:sldMk cId="2251850799" sldId="319"/>
            <ac:spMk id="5" creationId="{26B11A5A-E75A-4B96-BF88-1F33D362A2DC}"/>
          </ac:spMkLst>
        </pc:spChg>
        <pc:picChg chg="mod modCrop">
          <ac:chgData name="Çağatay Kerem Dönmez" userId="2d124b3db624758d" providerId="LiveId" clId="{480350F6-7897-4C03-B5A8-0751D4BE4705}" dt="2026-07-02T10:07:31.821" v="1985" actId="732"/>
          <ac:picMkLst>
            <pc:docMk/>
            <pc:sldMk cId="2251850799" sldId="319"/>
            <ac:picMk id="4" creationId="{59D9A18F-5B2C-DA23-7230-207335AC68DF}"/>
          </ac:picMkLst>
        </pc:picChg>
      </pc:sldChg>
      <pc:sldChg chg="addSp delSp modSp del mod">
        <pc:chgData name="Çağatay Kerem Dönmez" userId="2d124b3db624758d" providerId="LiveId" clId="{480350F6-7897-4C03-B5A8-0751D4BE4705}" dt="2026-07-01T16:23:55.652" v="1692" actId="47"/>
        <pc:sldMkLst>
          <pc:docMk/>
          <pc:sldMk cId="1880101665" sldId="322"/>
        </pc:sldMkLst>
        <pc:picChg chg="mod">
          <ac:chgData name="Çağatay Kerem Dönmez" userId="2d124b3db624758d" providerId="LiveId" clId="{480350F6-7897-4C03-B5A8-0751D4BE4705}" dt="2026-07-01T16:16:43.746" v="1534" actId="14100"/>
          <ac:picMkLst>
            <pc:docMk/>
            <pc:sldMk cId="1880101665" sldId="322"/>
            <ac:picMk id="4" creationId="{8B754BE5-3AFB-58D1-4C11-0A8E1E20AF74}"/>
          </ac:picMkLst>
        </pc:picChg>
        <pc:picChg chg="add del">
          <ac:chgData name="Çağatay Kerem Dönmez" userId="2d124b3db624758d" providerId="LiveId" clId="{480350F6-7897-4C03-B5A8-0751D4BE4705}" dt="2026-07-01T16:20:56.842" v="1556" actId="478"/>
          <ac:picMkLst>
            <pc:docMk/>
            <pc:sldMk cId="1880101665" sldId="322"/>
            <ac:picMk id="5" creationId="{8DACFD56-4057-4A65-AC0B-A4BDE90EF4FF}"/>
          </ac:picMkLst>
        </pc:picChg>
      </pc:sldChg>
      <pc:sldChg chg="addSp delSp modSp mod">
        <pc:chgData name="Çağatay Kerem Dönmez" userId="2d124b3db624758d" providerId="LiveId" clId="{480350F6-7897-4C03-B5A8-0751D4BE4705}" dt="2026-07-03T15:33:08.026" v="4229" actId="478"/>
        <pc:sldMkLst>
          <pc:docMk/>
          <pc:sldMk cId="755408072" sldId="323"/>
        </pc:sldMkLst>
        <pc:spChg chg="mod">
          <ac:chgData name="Çağatay Kerem Dönmez" userId="2d124b3db624758d" providerId="LiveId" clId="{480350F6-7897-4C03-B5A8-0751D4BE4705}" dt="2026-07-01T16:07:42.218" v="1485" actId="20577"/>
          <ac:spMkLst>
            <pc:docMk/>
            <pc:sldMk cId="755408072" sldId="323"/>
            <ac:spMk id="5" creationId="{1DBA0099-27D4-8789-FD55-BF173A7301B9}"/>
          </ac:spMkLst>
        </pc:spChg>
        <pc:spChg chg="mod">
          <ac:chgData name="Çağatay Kerem Dönmez" userId="2d124b3db624758d" providerId="LiveId" clId="{480350F6-7897-4C03-B5A8-0751D4BE4705}" dt="2026-07-01T16:08:21.595" v="1491" actId="20577"/>
          <ac:spMkLst>
            <pc:docMk/>
            <pc:sldMk cId="755408072" sldId="323"/>
            <ac:spMk id="10" creationId="{B5293C81-F538-1109-28F2-DEE66516B0B9}"/>
          </ac:spMkLst>
        </pc:spChg>
        <pc:spChg chg="mod">
          <ac:chgData name="Çağatay Kerem Dönmez" userId="2d124b3db624758d" providerId="LiveId" clId="{480350F6-7897-4C03-B5A8-0751D4BE4705}" dt="2026-07-01T16:08:19.807" v="1490" actId="1076"/>
          <ac:spMkLst>
            <pc:docMk/>
            <pc:sldMk cId="755408072" sldId="323"/>
            <ac:spMk id="11" creationId="{B0955916-0355-AE27-8E3F-B7597AD662A2}"/>
          </ac:spMkLst>
        </pc:spChg>
        <pc:spChg chg="add del mod">
          <ac:chgData name="Çağatay Kerem Dönmez" userId="2d124b3db624758d" providerId="LiveId" clId="{480350F6-7897-4C03-B5A8-0751D4BE4705}" dt="2026-07-03T15:33:08.026" v="4229" actId="478"/>
          <ac:spMkLst>
            <pc:docMk/>
            <pc:sldMk cId="755408072" sldId="323"/>
            <ac:spMk id="21" creationId="{E55E9142-E22A-4FCA-ACAE-0D8BD1BB1F70}"/>
          </ac:spMkLst>
        </pc:spChg>
        <pc:cxnChg chg="mod">
          <ac:chgData name="Çağatay Kerem Dönmez" userId="2d124b3db624758d" providerId="LiveId" clId="{480350F6-7897-4C03-B5A8-0751D4BE4705}" dt="2026-07-01T16:08:16.013" v="1488" actId="1076"/>
          <ac:cxnSpMkLst>
            <pc:docMk/>
            <pc:sldMk cId="755408072" sldId="323"/>
            <ac:cxnSpMk id="14" creationId="{CE5E41DD-3830-7384-7B5C-8EF62F296184}"/>
          </ac:cxnSpMkLst>
        </pc:cxnChg>
        <pc:cxnChg chg="mod">
          <ac:chgData name="Çağatay Kerem Dönmez" userId="2d124b3db624758d" providerId="LiveId" clId="{480350F6-7897-4C03-B5A8-0751D4BE4705}" dt="2026-07-01T16:08:00.727" v="1487" actId="1076"/>
          <ac:cxnSpMkLst>
            <pc:docMk/>
            <pc:sldMk cId="755408072" sldId="323"/>
            <ac:cxnSpMk id="17" creationId="{0858781C-CB37-D4B3-840D-72974B9FE78C}"/>
          </ac:cxnSpMkLst>
        </pc:cxnChg>
        <pc:cxnChg chg="mod">
          <ac:chgData name="Çağatay Kerem Dönmez" userId="2d124b3db624758d" providerId="LiveId" clId="{480350F6-7897-4C03-B5A8-0751D4BE4705}" dt="2026-07-01T16:08:17.653" v="1489" actId="1076"/>
          <ac:cxnSpMkLst>
            <pc:docMk/>
            <pc:sldMk cId="755408072" sldId="323"/>
            <ac:cxnSpMk id="20" creationId="{C9DD5B73-A93B-30C9-AD6C-980C5BBDFAFA}"/>
          </ac:cxnSpMkLst>
        </pc:cxnChg>
      </pc:sldChg>
      <pc:sldChg chg="addSp modSp mod modNotesTx">
        <pc:chgData name="Çağatay Kerem Dönmez" userId="2d124b3db624758d" providerId="LiveId" clId="{480350F6-7897-4C03-B5A8-0751D4BE4705}" dt="2026-07-02T10:40:17.969" v="2035" actId="20577"/>
        <pc:sldMkLst>
          <pc:docMk/>
          <pc:sldMk cId="2125380454" sldId="324"/>
        </pc:sldMkLst>
        <pc:spChg chg="add mod">
          <ac:chgData name="Çağatay Kerem Dönmez" userId="2d124b3db624758d" providerId="LiveId" clId="{480350F6-7897-4C03-B5A8-0751D4BE4705}" dt="2026-07-02T10:05:54.777" v="1975" actId="20577"/>
          <ac:spMkLst>
            <pc:docMk/>
            <pc:sldMk cId="2125380454" sldId="324"/>
            <ac:spMk id="3" creationId="{4C33BFDF-73FF-4033-AD7D-62C6345AA026}"/>
          </ac:spMkLst>
        </pc:spChg>
        <pc:picChg chg="mod modCrop">
          <ac:chgData name="Çağatay Kerem Dönmez" userId="2d124b3db624758d" providerId="LiveId" clId="{480350F6-7897-4C03-B5A8-0751D4BE4705}" dt="2026-07-02T10:05:46.159" v="1964" actId="1076"/>
          <ac:picMkLst>
            <pc:docMk/>
            <pc:sldMk cId="2125380454" sldId="324"/>
            <ac:picMk id="4" creationId="{643517E5-AEA7-3313-B4E0-BCDF973A868C}"/>
          </ac:picMkLst>
        </pc:picChg>
      </pc:sldChg>
      <pc:sldChg chg="modSp mod modNotesTx">
        <pc:chgData name="Çağatay Kerem Dönmez" userId="2d124b3db624758d" providerId="LiveId" clId="{480350F6-7897-4C03-B5A8-0751D4BE4705}" dt="2026-07-02T10:40:08.593" v="2033" actId="20577"/>
        <pc:sldMkLst>
          <pc:docMk/>
          <pc:sldMk cId="1124193690" sldId="325"/>
        </pc:sldMkLst>
        <pc:spChg chg="mod">
          <ac:chgData name="Çağatay Kerem Dönmez" userId="2d124b3db624758d" providerId="LiveId" clId="{480350F6-7897-4C03-B5A8-0751D4BE4705}" dt="2026-07-02T10:39:49.946" v="2026" actId="20577"/>
          <ac:spMkLst>
            <pc:docMk/>
            <pc:sldMk cId="1124193690" sldId="325"/>
            <ac:spMk id="3" creationId="{5E71522C-9E1E-DE71-65C5-891BB96F6E81}"/>
          </ac:spMkLst>
        </pc:spChg>
        <pc:spChg chg="mod">
          <ac:chgData name="Çağatay Kerem Dönmez" userId="2d124b3db624758d" providerId="LiveId" clId="{480350F6-7897-4C03-B5A8-0751D4BE4705}" dt="2026-07-02T10:40:07.257" v="2032" actId="1076"/>
          <ac:spMkLst>
            <pc:docMk/>
            <pc:sldMk cId="1124193690" sldId="325"/>
            <ac:spMk id="5" creationId="{DED641A5-7AE9-2D3E-E117-A15DDF9EF670}"/>
          </ac:spMkLst>
        </pc:spChg>
      </pc:sldChg>
      <pc:sldChg chg="addSp delSp modSp mod modNotesTx">
        <pc:chgData name="Çağatay Kerem Dönmez" userId="2d124b3db624758d" providerId="LiveId" clId="{480350F6-7897-4C03-B5A8-0751D4BE4705}" dt="2026-07-02T10:40:09.891" v="2034" actId="20577"/>
        <pc:sldMkLst>
          <pc:docMk/>
          <pc:sldMk cId="1264904810" sldId="326"/>
        </pc:sldMkLst>
        <pc:spChg chg="del">
          <ac:chgData name="Çağatay Kerem Dönmez" userId="2d124b3db624758d" providerId="LiveId" clId="{480350F6-7897-4C03-B5A8-0751D4BE4705}" dt="2026-07-02T10:39:19.273" v="1995"/>
          <ac:spMkLst>
            <pc:docMk/>
            <pc:sldMk cId="1264904810" sldId="326"/>
            <ac:spMk id="3" creationId="{03ED47A1-8767-7D3B-FE3E-B28FDE96ED11}"/>
          </ac:spMkLst>
        </pc:spChg>
        <pc:picChg chg="mod modCrop">
          <ac:chgData name="Çağatay Kerem Dönmez" userId="2d124b3db624758d" providerId="LiveId" clId="{480350F6-7897-4C03-B5A8-0751D4BE4705}" dt="2026-07-02T10:35:34.727" v="1994" actId="1076"/>
          <ac:picMkLst>
            <pc:docMk/>
            <pc:sldMk cId="1264904810" sldId="326"/>
            <ac:picMk id="4" creationId="{63A1AB38-3C1E-9F56-3FF5-D5F6326D4E04}"/>
          </ac:picMkLst>
        </pc:picChg>
        <pc:picChg chg="add mod">
          <ac:chgData name="Çağatay Kerem Dönmez" userId="2d124b3db624758d" providerId="LiveId" clId="{480350F6-7897-4C03-B5A8-0751D4BE4705}" dt="2026-07-02T10:39:21.150" v="1996" actId="1076"/>
          <ac:picMkLst>
            <pc:docMk/>
            <pc:sldMk cId="1264904810" sldId="326"/>
            <ac:picMk id="6" creationId="{B697060E-C2C1-4A14-8783-BA650D172DEE}"/>
          </ac:picMkLst>
        </pc:picChg>
      </pc:sldChg>
      <pc:sldChg chg="modSp mod">
        <pc:chgData name="Çağatay Kerem Dönmez" userId="2d124b3db624758d" providerId="LiveId" clId="{480350F6-7897-4C03-B5A8-0751D4BE4705}" dt="2026-07-02T10:06:08.865" v="1977" actId="732"/>
        <pc:sldMkLst>
          <pc:docMk/>
          <pc:sldMk cId="927563653" sldId="327"/>
        </pc:sldMkLst>
        <pc:picChg chg="mod modCrop">
          <ac:chgData name="Çağatay Kerem Dönmez" userId="2d124b3db624758d" providerId="LiveId" clId="{480350F6-7897-4C03-B5A8-0751D4BE4705}" dt="2026-07-02T10:06:08.865" v="1977" actId="732"/>
          <ac:picMkLst>
            <pc:docMk/>
            <pc:sldMk cId="927563653" sldId="327"/>
            <ac:picMk id="4" creationId="{873DD91E-4DA9-AD46-7C36-4982B9426D4A}"/>
          </ac:picMkLst>
        </pc:picChg>
      </pc:sldChg>
      <pc:sldChg chg="modSp mod">
        <pc:chgData name="Çağatay Kerem Dönmez" userId="2d124b3db624758d" providerId="LiveId" clId="{480350F6-7897-4C03-B5A8-0751D4BE4705}" dt="2026-07-02T11:26:17.436" v="2061" actId="1076"/>
        <pc:sldMkLst>
          <pc:docMk/>
          <pc:sldMk cId="8973818" sldId="329"/>
        </pc:sldMkLst>
        <pc:spChg chg="mod">
          <ac:chgData name="Çağatay Kerem Dönmez" userId="2d124b3db624758d" providerId="LiveId" clId="{480350F6-7897-4C03-B5A8-0751D4BE4705}" dt="2026-07-02T11:26:17.436" v="2061" actId="1076"/>
          <ac:spMkLst>
            <pc:docMk/>
            <pc:sldMk cId="8973818" sldId="329"/>
            <ac:spMk id="5" creationId="{3C13C638-E75B-A30A-9663-D28C9B5C0AC1}"/>
          </ac:spMkLst>
        </pc:spChg>
      </pc:sldChg>
      <pc:sldChg chg="addSp delSp modSp mod">
        <pc:chgData name="Çağatay Kerem Dönmez" userId="2d124b3db624758d" providerId="LiveId" clId="{480350F6-7897-4C03-B5A8-0751D4BE4705}" dt="2026-07-02T11:30:32.303" v="2173" actId="732"/>
        <pc:sldMkLst>
          <pc:docMk/>
          <pc:sldMk cId="2845389186" sldId="330"/>
        </pc:sldMkLst>
        <pc:spChg chg="add del mod">
          <ac:chgData name="Çağatay Kerem Dönmez" userId="2d124b3db624758d" providerId="LiveId" clId="{480350F6-7897-4C03-B5A8-0751D4BE4705}" dt="2026-07-02T11:30:20.370" v="2172" actId="404"/>
          <ac:spMkLst>
            <pc:docMk/>
            <pc:sldMk cId="2845389186" sldId="330"/>
            <ac:spMk id="3" creationId="{A0A1D1B1-F1A5-8C89-8198-D4BC027BC1AC}"/>
          </ac:spMkLst>
        </pc:spChg>
        <pc:spChg chg="add del mod">
          <ac:chgData name="Çağatay Kerem Dönmez" userId="2d124b3db624758d" providerId="LiveId" clId="{480350F6-7897-4C03-B5A8-0751D4BE4705}" dt="2026-07-02T11:29:31.137" v="2092" actId="478"/>
          <ac:spMkLst>
            <pc:docMk/>
            <pc:sldMk cId="2845389186" sldId="330"/>
            <ac:spMk id="6" creationId="{A2677D01-10A5-4562-BBB8-C123A65218A2}"/>
          </ac:spMkLst>
        </pc:spChg>
        <pc:picChg chg="mod ord modCrop">
          <ac:chgData name="Çağatay Kerem Dönmez" userId="2d124b3db624758d" providerId="LiveId" clId="{480350F6-7897-4C03-B5A8-0751D4BE4705}" dt="2026-07-02T11:30:32.303" v="2173" actId="732"/>
          <ac:picMkLst>
            <pc:docMk/>
            <pc:sldMk cId="2845389186" sldId="330"/>
            <ac:picMk id="4" creationId="{7BF5FBA9-E9F9-9D82-A018-91FD0256F8E7}"/>
          </ac:picMkLst>
        </pc:picChg>
      </pc:sldChg>
      <pc:sldChg chg="addSp delSp modSp mod modNotesTx">
        <pc:chgData name="Çağatay Kerem Dönmez" userId="2d124b3db624758d" providerId="LiveId" clId="{480350F6-7897-4C03-B5A8-0751D4BE4705}" dt="2026-07-03T15:35:28.195" v="4231" actId="478"/>
        <pc:sldMkLst>
          <pc:docMk/>
          <pc:sldMk cId="2241935853" sldId="331"/>
        </pc:sldMkLst>
        <pc:spChg chg="add del mod">
          <ac:chgData name="Çağatay Kerem Dönmez" userId="2d124b3db624758d" providerId="LiveId" clId="{480350F6-7897-4C03-B5A8-0751D4BE4705}" dt="2026-07-03T15:35:28.195" v="4231" actId="478"/>
          <ac:spMkLst>
            <pc:docMk/>
            <pc:sldMk cId="2241935853" sldId="331"/>
            <ac:spMk id="5" creationId="{5A377C58-E5F4-43FB-B5DE-DBB1D7930C82}"/>
          </ac:spMkLst>
        </pc:spChg>
      </pc:sldChg>
      <pc:sldChg chg="addSp delSp modSp mod modNotesTx">
        <pc:chgData name="Çağatay Kerem Dönmez" userId="2d124b3db624758d" providerId="LiveId" clId="{480350F6-7897-4C03-B5A8-0751D4BE4705}" dt="2026-07-02T12:03:56.119" v="2603" actId="20577"/>
        <pc:sldMkLst>
          <pc:docMk/>
          <pc:sldMk cId="3325235079" sldId="332"/>
        </pc:sldMkLst>
        <pc:spChg chg="mod">
          <ac:chgData name="Çağatay Kerem Dönmez" userId="2d124b3db624758d" providerId="LiveId" clId="{480350F6-7897-4C03-B5A8-0751D4BE4705}" dt="2026-07-02T12:03:52.408" v="2602" actId="1076"/>
          <ac:spMkLst>
            <pc:docMk/>
            <pc:sldMk cId="3325235079" sldId="332"/>
            <ac:spMk id="2" creationId="{A250E5CB-8332-07A3-E5DD-FA3D8C431B85}"/>
          </ac:spMkLst>
        </pc:spChg>
        <pc:spChg chg="del">
          <ac:chgData name="Çağatay Kerem Dönmez" userId="2d124b3db624758d" providerId="LiveId" clId="{480350F6-7897-4C03-B5A8-0751D4BE4705}" dt="2026-07-02T12:02:06.270" v="2571"/>
          <ac:spMkLst>
            <pc:docMk/>
            <pc:sldMk cId="3325235079" sldId="332"/>
            <ac:spMk id="3" creationId="{57F57079-F044-D778-1D7B-EE7F764D5A57}"/>
          </ac:spMkLst>
        </pc:spChg>
        <pc:spChg chg="mod">
          <ac:chgData name="Çağatay Kerem Dönmez" userId="2d124b3db624758d" providerId="LiveId" clId="{480350F6-7897-4C03-B5A8-0751D4BE4705}" dt="2026-07-02T12:03:45.386" v="2598" actId="1076"/>
          <ac:spMkLst>
            <pc:docMk/>
            <pc:sldMk cId="3325235079" sldId="332"/>
            <ac:spMk id="6" creationId="{261CC321-2D96-7D80-E94F-8BA29360536B}"/>
          </ac:spMkLst>
        </pc:spChg>
        <pc:spChg chg="mod">
          <ac:chgData name="Çağatay Kerem Dönmez" userId="2d124b3db624758d" providerId="LiveId" clId="{480350F6-7897-4C03-B5A8-0751D4BE4705}" dt="2026-07-02T12:03:43.193" v="2594" actId="1076"/>
          <ac:spMkLst>
            <pc:docMk/>
            <pc:sldMk cId="3325235079" sldId="332"/>
            <ac:spMk id="9" creationId="{BA5F19C9-DF27-0D1F-79DA-721EFADC8FE5}"/>
          </ac:spMkLst>
        </pc:spChg>
        <pc:picChg chg="mod modCrop">
          <ac:chgData name="Çağatay Kerem Dönmez" userId="2d124b3db624758d" providerId="LiveId" clId="{480350F6-7897-4C03-B5A8-0751D4BE4705}" dt="2026-07-02T12:03:43.002" v="2593" actId="1076"/>
          <ac:picMkLst>
            <pc:docMk/>
            <pc:sldMk cId="3325235079" sldId="332"/>
            <ac:picMk id="4" creationId="{D231D2CA-E0B1-A6AE-B61C-1852597A746F}"/>
          </ac:picMkLst>
        </pc:picChg>
        <pc:picChg chg="add mod">
          <ac:chgData name="Çağatay Kerem Dönmez" userId="2d124b3db624758d" providerId="LiveId" clId="{480350F6-7897-4C03-B5A8-0751D4BE4705}" dt="2026-07-02T12:03:43.193" v="2594" actId="1076"/>
          <ac:picMkLst>
            <pc:docMk/>
            <pc:sldMk cId="3325235079" sldId="332"/>
            <ac:picMk id="7" creationId="{6EFE895E-6D37-4F6E-8F8D-9D2148EC99A1}"/>
          </ac:picMkLst>
        </pc:picChg>
        <pc:cxnChg chg="mod">
          <ac:chgData name="Çağatay Kerem Dönmez" userId="2d124b3db624758d" providerId="LiveId" clId="{480350F6-7897-4C03-B5A8-0751D4BE4705}" dt="2026-07-02T12:03:43.193" v="2594" actId="1076"/>
          <ac:cxnSpMkLst>
            <pc:docMk/>
            <pc:sldMk cId="3325235079" sldId="332"/>
            <ac:cxnSpMk id="8" creationId="{7ED22637-4461-5D86-A45D-520F8E41B9B4}"/>
          </ac:cxnSpMkLst>
        </pc:cxnChg>
        <pc:cxnChg chg="mod">
          <ac:chgData name="Çağatay Kerem Dönmez" userId="2d124b3db624758d" providerId="LiveId" clId="{480350F6-7897-4C03-B5A8-0751D4BE4705}" dt="2026-07-02T12:03:43.193" v="2594" actId="1076"/>
          <ac:cxnSpMkLst>
            <pc:docMk/>
            <pc:sldMk cId="3325235079" sldId="332"/>
            <ac:cxnSpMk id="11" creationId="{9009B52D-B41A-7405-DCC2-3D332AFD9C5F}"/>
          </ac:cxnSpMkLst>
        </pc:cxnChg>
      </pc:sldChg>
      <pc:sldChg chg="delSp modSp mod modNotesTx">
        <pc:chgData name="Çağatay Kerem Dönmez" userId="2d124b3db624758d" providerId="LiveId" clId="{480350F6-7897-4C03-B5A8-0751D4BE4705}" dt="2026-07-02T16:02:58.172" v="4054" actId="1076"/>
        <pc:sldMkLst>
          <pc:docMk/>
          <pc:sldMk cId="2438630550" sldId="338"/>
        </pc:sldMkLst>
        <pc:spChg chg="mod">
          <ac:chgData name="Çağatay Kerem Dönmez" userId="2d124b3db624758d" providerId="LiveId" clId="{480350F6-7897-4C03-B5A8-0751D4BE4705}" dt="2026-07-02T16:02:58.172" v="4054" actId="1076"/>
          <ac:spMkLst>
            <pc:docMk/>
            <pc:sldMk cId="2438630550" sldId="338"/>
            <ac:spMk id="3" creationId="{3620F21C-44C5-17E6-ADA1-C2683003F3FB}"/>
          </ac:spMkLst>
        </pc:spChg>
        <pc:spChg chg="del mod">
          <ac:chgData name="Çağatay Kerem Dönmez" userId="2d124b3db624758d" providerId="LiveId" clId="{480350F6-7897-4C03-B5A8-0751D4BE4705}" dt="2026-07-02T12:05:09.850" v="2617" actId="478"/>
          <ac:spMkLst>
            <pc:docMk/>
            <pc:sldMk cId="2438630550" sldId="338"/>
            <ac:spMk id="5" creationId="{0C05B7FB-E0AA-0CBC-67C5-3F9B8BEC99FA}"/>
          </ac:spMkLst>
        </pc:spChg>
        <pc:picChg chg="mod modCrop">
          <ac:chgData name="Çağatay Kerem Dönmez" userId="2d124b3db624758d" providerId="LiveId" clId="{480350F6-7897-4C03-B5A8-0751D4BE4705}" dt="2026-07-02T16:02:55.129" v="4053" actId="14826"/>
          <ac:picMkLst>
            <pc:docMk/>
            <pc:sldMk cId="2438630550" sldId="338"/>
            <ac:picMk id="4" creationId="{AD32CF7D-8501-E2FC-5A45-AAEBB13F2113}"/>
          </ac:picMkLst>
        </pc:picChg>
      </pc:sldChg>
      <pc:sldChg chg="modSp mod modNotesTx">
        <pc:chgData name="Çağatay Kerem Dönmez" userId="2d124b3db624758d" providerId="LiveId" clId="{480350F6-7897-4C03-B5A8-0751D4BE4705}" dt="2026-07-02T12:38:24.547" v="2713" actId="20577"/>
        <pc:sldMkLst>
          <pc:docMk/>
          <pc:sldMk cId="2609101685" sldId="340"/>
        </pc:sldMkLst>
        <pc:spChg chg="mod">
          <ac:chgData name="Çağatay Kerem Dönmez" userId="2d124b3db624758d" providerId="LiveId" clId="{480350F6-7897-4C03-B5A8-0751D4BE4705}" dt="2026-07-02T12:07:05.156" v="2704" actId="1076"/>
          <ac:spMkLst>
            <pc:docMk/>
            <pc:sldMk cId="2609101685" sldId="340"/>
            <ac:spMk id="5" creationId="{4D5961EF-B68B-1E77-C627-692E63CD82E3}"/>
          </ac:spMkLst>
        </pc:spChg>
        <pc:spChg chg="mod">
          <ac:chgData name="Çağatay Kerem Dönmez" userId="2d124b3db624758d" providerId="LiveId" clId="{480350F6-7897-4C03-B5A8-0751D4BE4705}" dt="2026-07-02T12:06:53.772" v="2703" actId="14100"/>
          <ac:spMkLst>
            <pc:docMk/>
            <pc:sldMk cId="2609101685" sldId="340"/>
            <ac:spMk id="6" creationId="{284C1980-50F7-3B7F-F6FB-6C66928900CE}"/>
          </ac:spMkLst>
        </pc:spChg>
      </pc:sldChg>
      <pc:sldChg chg="addSp delSp modSp mod modNotesTx">
        <pc:chgData name="Çağatay Kerem Dönmez" userId="2d124b3db624758d" providerId="LiveId" clId="{480350F6-7897-4C03-B5A8-0751D4BE4705}" dt="2026-07-02T12:42:14.105" v="2745" actId="14100"/>
        <pc:sldMkLst>
          <pc:docMk/>
          <pc:sldMk cId="1465937296" sldId="345"/>
        </pc:sldMkLst>
        <pc:picChg chg="mod modCrop">
          <ac:chgData name="Çağatay Kerem Dönmez" userId="2d124b3db624758d" providerId="LiveId" clId="{480350F6-7897-4C03-B5A8-0751D4BE4705}" dt="2026-07-02T12:41:56.439" v="2734" actId="732"/>
          <ac:picMkLst>
            <pc:docMk/>
            <pc:sldMk cId="1465937296" sldId="345"/>
            <ac:picMk id="5" creationId="{F4DF0828-F4F8-4C17-EF14-66B523A07407}"/>
          </ac:picMkLst>
        </pc:picChg>
        <pc:picChg chg="add mod">
          <ac:chgData name="Çağatay Kerem Dönmez" userId="2d124b3db624758d" providerId="LiveId" clId="{480350F6-7897-4C03-B5A8-0751D4BE4705}" dt="2026-07-02T12:41:08.067" v="2723" actId="14100"/>
          <ac:picMkLst>
            <pc:docMk/>
            <pc:sldMk cId="1465937296" sldId="345"/>
            <ac:picMk id="6" creationId="{B6694A3F-5204-46B8-B4F2-0A293F73E857}"/>
          </ac:picMkLst>
        </pc:picChg>
        <pc:picChg chg="add del mod">
          <ac:chgData name="Çağatay Kerem Dönmez" userId="2d124b3db624758d" providerId="LiveId" clId="{480350F6-7897-4C03-B5A8-0751D4BE4705}" dt="2026-07-02T12:42:00.719" v="2737"/>
          <ac:picMkLst>
            <pc:docMk/>
            <pc:sldMk cId="1465937296" sldId="345"/>
            <ac:picMk id="7" creationId="{1906752B-ABAB-4C5E-AB70-41DBFC300C15}"/>
          </ac:picMkLst>
        </pc:picChg>
        <pc:picChg chg="add mod">
          <ac:chgData name="Çağatay Kerem Dönmez" userId="2d124b3db624758d" providerId="LiveId" clId="{480350F6-7897-4C03-B5A8-0751D4BE4705}" dt="2026-07-02T12:42:14.105" v="2745" actId="14100"/>
          <ac:picMkLst>
            <pc:docMk/>
            <pc:sldMk cId="1465937296" sldId="345"/>
            <ac:picMk id="9" creationId="{9FB1EE75-274E-49BE-A108-5940CE95B8BA}"/>
          </ac:picMkLst>
        </pc:picChg>
      </pc:sldChg>
      <pc:sldChg chg="addSp delSp modSp mod modNotesTx">
        <pc:chgData name="Çağatay Kerem Dönmez" userId="2d124b3db624758d" providerId="LiveId" clId="{480350F6-7897-4C03-B5A8-0751D4BE4705}" dt="2026-07-02T13:04:13.885" v="2888" actId="1076"/>
        <pc:sldMkLst>
          <pc:docMk/>
          <pc:sldMk cId="2696476626" sldId="347"/>
        </pc:sldMkLst>
        <pc:spChg chg="mod">
          <ac:chgData name="Çağatay Kerem Dönmez" userId="2d124b3db624758d" providerId="LiveId" clId="{480350F6-7897-4C03-B5A8-0751D4BE4705}" dt="2026-07-02T12:43:55.280" v="2776" actId="20577"/>
          <ac:spMkLst>
            <pc:docMk/>
            <pc:sldMk cId="2696476626" sldId="347"/>
            <ac:spMk id="2" creationId="{560F2F7F-9A02-082D-A78F-EF3FE86DE0A8}"/>
          </ac:spMkLst>
        </pc:spChg>
        <pc:spChg chg="mod">
          <ac:chgData name="Çağatay Kerem Dönmez" userId="2d124b3db624758d" providerId="LiveId" clId="{480350F6-7897-4C03-B5A8-0751D4BE4705}" dt="2026-07-02T12:46:02.132" v="2814" actId="1076"/>
          <ac:spMkLst>
            <pc:docMk/>
            <pc:sldMk cId="2696476626" sldId="347"/>
            <ac:spMk id="3" creationId="{79C75867-B7FC-E21A-F245-04C36306928A}"/>
          </ac:spMkLst>
        </pc:spChg>
        <pc:picChg chg="del ord">
          <ac:chgData name="Çağatay Kerem Dönmez" userId="2d124b3db624758d" providerId="LiveId" clId="{480350F6-7897-4C03-B5A8-0751D4BE4705}" dt="2026-07-02T12:45:39.701" v="2777" actId="478"/>
          <ac:picMkLst>
            <pc:docMk/>
            <pc:sldMk cId="2696476626" sldId="347"/>
            <ac:picMk id="5" creationId="{4E19DF5B-63D6-A9E1-2AD5-456BCD2E9E54}"/>
          </ac:picMkLst>
        </pc:picChg>
        <pc:picChg chg="add mod modCrop">
          <ac:chgData name="Çağatay Kerem Dönmez" userId="2d124b3db624758d" providerId="LiveId" clId="{480350F6-7897-4C03-B5A8-0751D4BE4705}" dt="2026-07-02T13:04:11.707" v="2887" actId="732"/>
          <ac:picMkLst>
            <pc:docMk/>
            <pc:sldMk cId="2696476626" sldId="347"/>
            <ac:picMk id="6" creationId="{87ACF7D3-BC77-4015-945A-DC5379FA09C4}"/>
          </ac:picMkLst>
        </pc:picChg>
        <pc:picChg chg="add mod">
          <ac:chgData name="Çağatay Kerem Dönmez" userId="2d124b3db624758d" providerId="LiveId" clId="{480350F6-7897-4C03-B5A8-0751D4BE4705}" dt="2026-07-02T12:45:47.755" v="2781" actId="1076"/>
          <ac:picMkLst>
            <pc:docMk/>
            <pc:sldMk cId="2696476626" sldId="347"/>
            <ac:picMk id="8" creationId="{0FF88D20-9C02-4735-BDC2-ED57223119E4}"/>
          </ac:picMkLst>
        </pc:picChg>
        <pc:picChg chg="add mod">
          <ac:chgData name="Çağatay Kerem Dönmez" userId="2d124b3db624758d" providerId="LiveId" clId="{480350F6-7897-4C03-B5A8-0751D4BE4705}" dt="2026-07-02T13:04:13.885" v="2888" actId="1076"/>
          <ac:picMkLst>
            <pc:docMk/>
            <pc:sldMk cId="2696476626" sldId="347"/>
            <ac:picMk id="10" creationId="{7C90A8CD-7EB7-434E-BFF5-31E028AC0E35}"/>
          </ac:picMkLst>
        </pc:picChg>
      </pc:sldChg>
      <pc:sldChg chg="modSp mod">
        <pc:chgData name="Çağatay Kerem Dönmez" userId="2d124b3db624758d" providerId="LiveId" clId="{480350F6-7897-4C03-B5A8-0751D4BE4705}" dt="2026-07-02T12:49:42.717" v="2850" actId="732"/>
        <pc:sldMkLst>
          <pc:docMk/>
          <pc:sldMk cId="3820724754" sldId="351"/>
        </pc:sldMkLst>
        <pc:picChg chg="mod modCrop">
          <ac:chgData name="Çağatay Kerem Dönmez" userId="2d124b3db624758d" providerId="LiveId" clId="{480350F6-7897-4C03-B5A8-0751D4BE4705}" dt="2026-07-02T12:49:42.717" v="2850" actId="732"/>
          <ac:picMkLst>
            <pc:docMk/>
            <pc:sldMk cId="3820724754" sldId="351"/>
            <ac:picMk id="4" creationId="{BEA99B8E-39BA-43D6-A0F2-DE5C521D24F9}"/>
          </ac:picMkLst>
        </pc:picChg>
      </pc:sldChg>
      <pc:sldChg chg="modSp mod modNotesTx">
        <pc:chgData name="Çağatay Kerem Dönmez" userId="2d124b3db624758d" providerId="LiveId" clId="{480350F6-7897-4C03-B5A8-0751D4BE4705}" dt="2026-07-02T12:38:30.985" v="2717" actId="20577"/>
        <pc:sldMkLst>
          <pc:docMk/>
          <pc:sldMk cId="3443258252" sldId="352"/>
        </pc:sldMkLst>
        <pc:picChg chg="mod">
          <ac:chgData name="Çağatay Kerem Dönmez" userId="2d124b3db624758d" providerId="LiveId" clId="{480350F6-7897-4C03-B5A8-0751D4BE4705}" dt="2026-07-02T12:38:26.995" v="2716" actId="1076"/>
          <ac:picMkLst>
            <pc:docMk/>
            <pc:sldMk cId="3443258252" sldId="352"/>
            <ac:picMk id="4" creationId="{924307E6-C49D-EEA8-D45C-225C4F961B92}"/>
          </ac:picMkLst>
        </pc:picChg>
      </pc:sldChg>
      <pc:sldChg chg="addSp delSp modSp mod modNotesTx">
        <pc:chgData name="Çağatay Kerem Dönmez" userId="2d124b3db624758d" providerId="LiveId" clId="{480350F6-7897-4C03-B5A8-0751D4BE4705}" dt="2026-07-01T16:12:00.743" v="1526" actId="20577"/>
        <pc:sldMkLst>
          <pc:docMk/>
          <pc:sldMk cId="3854220273" sldId="354"/>
        </pc:sldMkLst>
        <pc:spChg chg="del">
          <ac:chgData name="Çağatay Kerem Dönmez" userId="2d124b3db624758d" providerId="LiveId" clId="{480350F6-7897-4C03-B5A8-0751D4BE4705}" dt="2026-07-01T16:11:13.815" v="1494"/>
          <ac:spMkLst>
            <pc:docMk/>
            <pc:sldMk cId="3854220273" sldId="354"/>
            <ac:spMk id="3" creationId="{7878B0A3-9198-A7D0-2A69-A56BEACEB814}"/>
          </ac:spMkLst>
        </pc:spChg>
        <pc:picChg chg="mod modCrop">
          <ac:chgData name="Çağatay Kerem Dönmez" userId="2d124b3db624758d" providerId="LiveId" clId="{480350F6-7897-4C03-B5A8-0751D4BE4705}" dt="2026-07-01T16:11:56.642" v="1525" actId="1076"/>
          <ac:picMkLst>
            <pc:docMk/>
            <pc:sldMk cId="3854220273" sldId="354"/>
            <ac:picMk id="4" creationId="{4AE58AA9-103A-6A9F-20BA-672CB307B975}"/>
          </ac:picMkLst>
        </pc:picChg>
        <pc:picChg chg="add del">
          <ac:chgData name="Çağatay Kerem Dönmez" userId="2d124b3db624758d" providerId="LiveId" clId="{480350F6-7897-4C03-B5A8-0751D4BE4705}" dt="2026-07-01T16:04:28.119" v="1458" actId="22"/>
          <ac:picMkLst>
            <pc:docMk/>
            <pc:sldMk cId="3854220273" sldId="354"/>
            <ac:picMk id="6" creationId="{BCE6FDC7-9234-421C-A03D-0DE6C29AEC8C}"/>
          </ac:picMkLst>
        </pc:picChg>
        <pc:picChg chg="add mod">
          <ac:chgData name="Çağatay Kerem Dönmez" userId="2d124b3db624758d" providerId="LiveId" clId="{480350F6-7897-4C03-B5A8-0751D4BE4705}" dt="2026-07-01T16:11:13.815" v="1494"/>
          <ac:picMkLst>
            <pc:docMk/>
            <pc:sldMk cId="3854220273" sldId="354"/>
            <ac:picMk id="8" creationId="{F70A5EF8-DC13-4945-B67F-B655B8CDD09A}"/>
          </ac:picMkLst>
        </pc:picChg>
        <pc:picChg chg="add mod">
          <ac:chgData name="Çağatay Kerem Dönmez" userId="2d124b3db624758d" providerId="LiveId" clId="{480350F6-7897-4C03-B5A8-0751D4BE4705}" dt="2026-07-01T16:11:25.215" v="1500" actId="1076"/>
          <ac:picMkLst>
            <pc:docMk/>
            <pc:sldMk cId="3854220273" sldId="354"/>
            <ac:picMk id="10" creationId="{29C3C86A-CB9A-494A-A527-A695DC3F9318}"/>
          </ac:picMkLst>
        </pc:picChg>
      </pc:sldChg>
      <pc:sldChg chg="addSp delSp modSp mod modNotesTx">
        <pc:chgData name="Çağatay Kerem Dönmez" userId="2d124b3db624758d" providerId="LiveId" clId="{480350F6-7897-4C03-B5A8-0751D4BE4705}" dt="2026-07-01T15:48:57.621" v="1292" actId="1076"/>
        <pc:sldMkLst>
          <pc:docMk/>
          <pc:sldMk cId="2178573405" sldId="358"/>
        </pc:sldMkLst>
        <pc:spChg chg="del">
          <ac:chgData name="Çağatay Kerem Dönmez" userId="2d124b3db624758d" providerId="LiveId" clId="{480350F6-7897-4C03-B5A8-0751D4BE4705}" dt="2026-07-01T12:55:59.017" v="62"/>
          <ac:spMkLst>
            <pc:docMk/>
            <pc:sldMk cId="2178573405" sldId="358"/>
            <ac:spMk id="3" creationId="{D5B7EC4C-5A95-EE0E-B015-6969D8754778}"/>
          </ac:spMkLst>
        </pc:spChg>
        <pc:picChg chg="mod ord">
          <ac:chgData name="Çağatay Kerem Dönmez" userId="2d124b3db624758d" providerId="LiveId" clId="{480350F6-7897-4C03-B5A8-0751D4BE4705}" dt="2026-07-01T12:56:02.813" v="65" actId="167"/>
          <ac:picMkLst>
            <pc:docMk/>
            <pc:sldMk cId="2178573405" sldId="358"/>
            <ac:picMk id="4" creationId="{D3B2C91E-DB2C-35B1-2B6A-45FC70888C56}"/>
          </ac:picMkLst>
        </pc:picChg>
        <pc:picChg chg="add mod">
          <ac:chgData name="Çağatay Kerem Dönmez" userId="2d124b3db624758d" providerId="LiveId" clId="{480350F6-7897-4C03-B5A8-0751D4BE4705}" dt="2026-07-01T12:56:06.609" v="66" actId="1076"/>
          <ac:picMkLst>
            <pc:docMk/>
            <pc:sldMk cId="2178573405" sldId="358"/>
            <ac:picMk id="6" creationId="{89895A57-93EC-4AFF-9D02-030B4DB21D49}"/>
          </ac:picMkLst>
        </pc:picChg>
        <pc:picChg chg="add mod">
          <ac:chgData name="Çağatay Kerem Dönmez" userId="2d124b3db624758d" providerId="LiveId" clId="{480350F6-7897-4C03-B5A8-0751D4BE4705}" dt="2026-07-01T15:48:57.621" v="1292" actId="1076"/>
          <ac:picMkLst>
            <pc:docMk/>
            <pc:sldMk cId="2178573405" sldId="358"/>
            <ac:picMk id="8" creationId="{F2F60876-5994-46AC-8518-2B0A477DC5EF}"/>
          </ac:picMkLst>
        </pc:picChg>
      </pc:sldChg>
      <pc:sldChg chg="addSp delSp modSp mod">
        <pc:chgData name="Çağatay Kerem Dönmez" userId="2d124b3db624758d" providerId="LiveId" clId="{480350F6-7897-4C03-B5A8-0751D4BE4705}" dt="2026-07-03T15:45:04.193" v="4238" actId="478"/>
        <pc:sldMkLst>
          <pc:docMk/>
          <pc:sldMk cId="3647821622" sldId="365"/>
        </pc:sldMkLst>
        <pc:spChg chg="add del mod">
          <ac:chgData name="Çağatay Kerem Dönmez" userId="2d124b3db624758d" providerId="LiveId" clId="{480350F6-7897-4C03-B5A8-0751D4BE4705}" dt="2026-07-03T15:45:04.193" v="4238" actId="478"/>
          <ac:spMkLst>
            <pc:docMk/>
            <pc:sldMk cId="3647821622" sldId="365"/>
            <ac:spMk id="5" creationId="{FFE6742A-8BA2-4AE2-A892-EBE0B7E67F58}"/>
          </ac:spMkLst>
        </pc:spChg>
      </pc:sldChg>
      <pc:sldChg chg="modSp mod modNotesTx">
        <pc:chgData name="Çağatay Kerem Dönmez" userId="2d124b3db624758d" providerId="LiveId" clId="{480350F6-7897-4C03-B5A8-0751D4BE4705}" dt="2026-07-02T13:08:53.123" v="2904" actId="20577"/>
        <pc:sldMkLst>
          <pc:docMk/>
          <pc:sldMk cId="4231948549" sldId="372"/>
        </pc:sldMkLst>
        <pc:picChg chg="mod">
          <ac:chgData name="Çağatay Kerem Dönmez" userId="2d124b3db624758d" providerId="LiveId" clId="{480350F6-7897-4C03-B5A8-0751D4BE4705}" dt="2026-07-02T13:08:49.980" v="2901" actId="1076"/>
          <ac:picMkLst>
            <pc:docMk/>
            <pc:sldMk cId="4231948549" sldId="372"/>
            <ac:picMk id="4" creationId="{C9F2292C-F90E-8D82-92AF-6D60AF280261}"/>
          </ac:picMkLst>
        </pc:picChg>
      </pc:sldChg>
      <pc:sldChg chg="addSp delSp modSp mod modNotesTx">
        <pc:chgData name="Çağatay Kerem Dönmez" userId="2d124b3db624758d" providerId="LiveId" clId="{480350F6-7897-4C03-B5A8-0751D4BE4705}" dt="2026-07-02T16:08:19.099" v="4204" actId="14100"/>
        <pc:sldMkLst>
          <pc:docMk/>
          <pc:sldMk cId="1520413333" sldId="374"/>
        </pc:sldMkLst>
        <pc:spChg chg="mod">
          <ac:chgData name="Çağatay Kerem Dönmez" userId="2d124b3db624758d" providerId="LiveId" clId="{480350F6-7897-4C03-B5A8-0751D4BE4705}" dt="2026-07-02T16:07:54.915" v="4198" actId="255"/>
          <ac:spMkLst>
            <pc:docMk/>
            <pc:sldMk cId="1520413333" sldId="374"/>
            <ac:spMk id="2" creationId="{DB89BAD2-196D-9466-013F-29CAA1D3F73F}"/>
          </ac:spMkLst>
        </pc:spChg>
        <pc:spChg chg="mod">
          <ac:chgData name="Çağatay Kerem Dönmez" userId="2d124b3db624758d" providerId="LiveId" clId="{480350F6-7897-4C03-B5A8-0751D4BE4705}" dt="2026-07-02T16:08:19.099" v="4204" actId="14100"/>
          <ac:spMkLst>
            <pc:docMk/>
            <pc:sldMk cId="1520413333" sldId="374"/>
            <ac:spMk id="3" creationId="{0EF9C647-12E4-C24A-C315-0F88B61A67DF}"/>
          </ac:spMkLst>
        </pc:spChg>
        <pc:picChg chg="add del mod ord modCrop">
          <ac:chgData name="Çağatay Kerem Dönmez" userId="2d124b3db624758d" providerId="LiveId" clId="{480350F6-7897-4C03-B5A8-0751D4BE4705}" dt="2026-07-02T16:07:40.404" v="4189" actId="478"/>
          <ac:picMkLst>
            <pc:docMk/>
            <pc:sldMk cId="1520413333" sldId="374"/>
            <ac:picMk id="4" creationId="{6740E90B-E56E-39A3-4096-E9593A4D05F7}"/>
          </ac:picMkLst>
        </pc:picChg>
      </pc:sldChg>
      <pc:sldChg chg="addSp delSp modSp mod modNotesTx">
        <pc:chgData name="Çağatay Kerem Dönmez" userId="2d124b3db624758d" providerId="LiveId" clId="{480350F6-7897-4C03-B5A8-0751D4BE4705}" dt="2026-07-02T13:31:24.567" v="2946" actId="20577"/>
        <pc:sldMkLst>
          <pc:docMk/>
          <pc:sldMk cId="1125521230" sldId="375"/>
        </pc:sldMkLst>
        <pc:spChg chg="mod ord">
          <ac:chgData name="Çağatay Kerem Dönmez" userId="2d124b3db624758d" providerId="LiveId" clId="{480350F6-7897-4C03-B5A8-0751D4BE4705}" dt="2026-07-02T13:31:06.840" v="2942" actId="1076"/>
          <ac:spMkLst>
            <pc:docMk/>
            <pc:sldMk cId="1125521230" sldId="375"/>
            <ac:spMk id="3" creationId="{923FE684-292C-4307-8F98-4D35AED8BDB3}"/>
          </ac:spMkLst>
        </pc:spChg>
        <pc:spChg chg="add mod">
          <ac:chgData name="Çağatay Kerem Dönmez" userId="2d124b3db624758d" providerId="LiveId" clId="{480350F6-7897-4C03-B5A8-0751D4BE4705}" dt="2026-07-02T13:31:11.241" v="2945" actId="20577"/>
          <ac:spMkLst>
            <pc:docMk/>
            <pc:sldMk cId="1125521230" sldId="375"/>
            <ac:spMk id="9" creationId="{484E97A5-51B5-4832-8524-501B9B0917BA}"/>
          </ac:spMkLst>
        </pc:spChg>
        <pc:picChg chg="mod modCrop">
          <ac:chgData name="Çağatay Kerem Dönmez" userId="2d124b3db624758d" providerId="LiveId" clId="{480350F6-7897-4C03-B5A8-0751D4BE4705}" dt="2026-07-02T13:30:33.651" v="2925" actId="14100"/>
          <ac:picMkLst>
            <pc:docMk/>
            <pc:sldMk cId="1125521230" sldId="375"/>
            <ac:picMk id="4" creationId="{D704D9CE-3851-9573-4361-2726D9EBEAF8}"/>
          </ac:picMkLst>
        </pc:picChg>
        <pc:picChg chg="add del mod">
          <ac:chgData name="Çağatay Kerem Dönmez" userId="2d124b3db624758d" providerId="LiveId" clId="{480350F6-7897-4C03-B5A8-0751D4BE4705}" dt="2026-07-02T13:30:37.216" v="2927" actId="14100"/>
          <ac:picMkLst>
            <pc:docMk/>
            <pc:sldMk cId="1125521230" sldId="375"/>
            <ac:picMk id="6" creationId="{55332364-D612-439E-85D2-A94B0299D8F2}"/>
          </ac:picMkLst>
        </pc:picChg>
        <pc:picChg chg="add mod">
          <ac:chgData name="Çağatay Kerem Dönmez" userId="2d124b3db624758d" providerId="LiveId" clId="{480350F6-7897-4C03-B5A8-0751D4BE4705}" dt="2026-07-02T13:30:37.216" v="2927" actId="14100"/>
          <ac:picMkLst>
            <pc:docMk/>
            <pc:sldMk cId="1125521230" sldId="375"/>
            <ac:picMk id="8" creationId="{8FE5499A-9D64-482D-B19F-4969BA20C7FE}"/>
          </ac:picMkLst>
        </pc:picChg>
      </pc:sldChg>
      <pc:sldChg chg="addSp delSp modSp add del mod">
        <pc:chgData name="Çağatay Kerem Dönmez" userId="2d124b3db624758d" providerId="LiveId" clId="{480350F6-7897-4C03-B5A8-0751D4BE4705}" dt="2026-07-02T13:57:26.175" v="3158" actId="47"/>
        <pc:sldMkLst>
          <pc:docMk/>
          <pc:sldMk cId="2149272319" sldId="377"/>
        </pc:sldMkLst>
        <pc:spChg chg="del mod">
          <ac:chgData name="Çağatay Kerem Dönmez" userId="2d124b3db624758d" providerId="LiveId" clId="{480350F6-7897-4C03-B5A8-0751D4BE4705}" dt="2026-07-02T13:51:44.379" v="3070" actId="21"/>
          <ac:spMkLst>
            <pc:docMk/>
            <pc:sldMk cId="2149272319" sldId="377"/>
            <ac:spMk id="3" creationId="{B299E7EE-3BD4-D23A-2360-3A66FA889E4B}"/>
          </ac:spMkLst>
        </pc:spChg>
        <pc:spChg chg="add mod">
          <ac:chgData name="Çağatay Kerem Dönmez" userId="2d124b3db624758d" providerId="LiveId" clId="{480350F6-7897-4C03-B5A8-0751D4BE4705}" dt="2026-07-02T13:51:44.379" v="3070" actId="21"/>
          <ac:spMkLst>
            <pc:docMk/>
            <pc:sldMk cId="2149272319" sldId="377"/>
            <ac:spMk id="6" creationId="{64458004-6A12-47C9-9330-4E4C7B2F250E}"/>
          </ac:spMkLst>
        </pc:spChg>
      </pc:sldChg>
      <pc:sldChg chg="addSp delSp modSp mod modNotesTx">
        <pc:chgData name="Çağatay Kerem Dönmez" userId="2d124b3db624758d" providerId="LiveId" clId="{480350F6-7897-4C03-B5A8-0751D4BE4705}" dt="2026-07-02T14:59:59.662" v="3960" actId="20577"/>
        <pc:sldMkLst>
          <pc:docMk/>
          <pc:sldMk cId="1160278438" sldId="385"/>
        </pc:sldMkLst>
        <pc:spChg chg="mod">
          <ac:chgData name="Çağatay Kerem Dönmez" userId="2d124b3db624758d" providerId="LiveId" clId="{480350F6-7897-4C03-B5A8-0751D4BE4705}" dt="2026-07-02T14:48:49.730" v="3922" actId="404"/>
          <ac:spMkLst>
            <pc:docMk/>
            <pc:sldMk cId="1160278438" sldId="385"/>
            <ac:spMk id="2" creationId="{248E0435-2C7A-2C4D-ED27-C9041455CD66}"/>
          </ac:spMkLst>
        </pc:spChg>
        <pc:spChg chg="del mod">
          <ac:chgData name="Çağatay Kerem Dönmez" userId="2d124b3db624758d" providerId="LiveId" clId="{480350F6-7897-4C03-B5A8-0751D4BE4705}" dt="2026-07-02T14:55:13.090" v="3936" actId="478"/>
          <ac:spMkLst>
            <pc:docMk/>
            <pc:sldMk cId="1160278438" sldId="385"/>
            <ac:spMk id="3" creationId="{FDEBEE4B-4C7D-0B1F-C3A5-FC3BF5BAC985}"/>
          </ac:spMkLst>
        </pc:spChg>
        <pc:spChg chg="mod">
          <ac:chgData name="Çağatay Kerem Dönmez" userId="2d124b3db624758d" providerId="LiveId" clId="{480350F6-7897-4C03-B5A8-0751D4BE4705}" dt="2026-07-02T14:49:23.159" v="3935" actId="1076"/>
          <ac:spMkLst>
            <pc:docMk/>
            <pc:sldMk cId="1160278438" sldId="385"/>
            <ac:spMk id="5" creationId="{31B44285-4414-D256-E265-C4247CA9F5DD}"/>
          </ac:spMkLst>
        </pc:spChg>
        <pc:spChg chg="add mod">
          <ac:chgData name="Çağatay Kerem Dönmez" userId="2d124b3db624758d" providerId="LiveId" clId="{480350F6-7897-4C03-B5A8-0751D4BE4705}" dt="2026-07-02T14:59:56.302" v="3959" actId="20577"/>
          <ac:spMkLst>
            <pc:docMk/>
            <pc:sldMk cId="1160278438" sldId="385"/>
            <ac:spMk id="6" creationId="{E0D8DAEE-FD86-49E3-8579-1F9F8EAF6811}"/>
          </ac:spMkLst>
        </pc:spChg>
        <pc:picChg chg="mod">
          <ac:chgData name="Çağatay Kerem Dönmez" userId="2d124b3db624758d" providerId="LiveId" clId="{480350F6-7897-4C03-B5A8-0751D4BE4705}" dt="2026-07-02T14:57:29.807" v="3937" actId="14826"/>
          <ac:picMkLst>
            <pc:docMk/>
            <pc:sldMk cId="1160278438" sldId="385"/>
            <ac:picMk id="4" creationId="{6095E2B0-A963-CCBD-A367-63F0C9CC975A}"/>
          </ac:picMkLst>
        </pc:picChg>
      </pc:sldChg>
      <pc:sldChg chg="addSp delSp modSp mod modNotesTx">
        <pc:chgData name="Çağatay Kerem Dönmez" userId="2d124b3db624758d" providerId="LiveId" clId="{480350F6-7897-4C03-B5A8-0751D4BE4705}" dt="2026-07-02T15:47:17.320" v="4016" actId="20577"/>
        <pc:sldMkLst>
          <pc:docMk/>
          <pc:sldMk cId="2459124568" sldId="391"/>
        </pc:sldMkLst>
        <pc:spChg chg="add del">
          <ac:chgData name="Çağatay Kerem Dönmez" userId="2d124b3db624758d" providerId="LiveId" clId="{480350F6-7897-4C03-B5A8-0751D4BE4705}" dt="2026-07-02T15:05:07.882" v="3988"/>
          <ac:spMkLst>
            <pc:docMk/>
            <pc:sldMk cId="2459124568" sldId="391"/>
            <ac:spMk id="3" creationId="{6557BA9E-99C0-1973-5FFD-62E7004526A9}"/>
          </ac:spMkLst>
        </pc:spChg>
        <pc:picChg chg="mod modCrop">
          <ac:chgData name="Çağatay Kerem Dönmez" userId="2d124b3db624758d" providerId="LiveId" clId="{480350F6-7897-4C03-B5A8-0751D4BE4705}" dt="2026-07-02T15:05:07.705" v="3987" actId="732"/>
          <ac:picMkLst>
            <pc:docMk/>
            <pc:sldMk cId="2459124568" sldId="391"/>
            <ac:picMk id="4" creationId="{8FB42343-C6B0-75B0-E0E0-F2C59B4D0173}"/>
          </ac:picMkLst>
        </pc:picChg>
        <pc:picChg chg="add del mod">
          <ac:chgData name="Çağatay Kerem Dönmez" userId="2d124b3db624758d" providerId="LiveId" clId="{480350F6-7897-4C03-B5A8-0751D4BE4705}" dt="2026-07-02T15:05:08.360" v="3991" actId="14100"/>
          <ac:picMkLst>
            <pc:docMk/>
            <pc:sldMk cId="2459124568" sldId="391"/>
            <ac:picMk id="6" creationId="{5D67488D-A733-422F-A920-8B558D0CF40D}"/>
          </ac:picMkLst>
        </pc:picChg>
        <pc:picChg chg="add del mod">
          <ac:chgData name="Çağatay Kerem Dönmez" userId="2d124b3db624758d" providerId="LiveId" clId="{480350F6-7897-4C03-B5A8-0751D4BE4705}" dt="2026-07-02T15:02:34.782" v="3976" actId="478"/>
          <ac:picMkLst>
            <pc:docMk/>
            <pc:sldMk cId="2459124568" sldId="391"/>
            <ac:picMk id="4098" creationId="{424D1F1E-9118-499F-9840-85A3701393EE}"/>
          </ac:picMkLst>
        </pc:picChg>
      </pc:sldChg>
      <pc:sldChg chg="addSp modSp mod modNotesTx">
        <pc:chgData name="Çağatay Kerem Dönmez" userId="2d124b3db624758d" providerId="LiveId" clId="{480350F6-7897-4C03-B5A8-0751D4BE4705}" dt="2026-07-02T15:47:13.888" v="4014" actId="20577"/>
        <pc:sldMkLst>
          <pc:docMk/>
          <pc:sldMk cId="1265126450" sldId="392"/>
        </pc:sldMkLst>
        <pc:picChg chg="add mod">
          <ac:chgData name="Çağatay Kerem Dönmez" userId="2d124b3db624758d" providerId="LiveId" clId="{480350F6-7897-4C03-B5A8-0751D4BE4705}" dt="2026-07-02T15:47:11.761" v="4013" actId="14100"/>
          <ac:picMkLst>
            <pc:docMk/>
            <pc:sldMk cId="1265126450" sldId="392"/>
            <ac:picMk id="4" creationId="{B5D1E9CF-40A3-4F24-A083-A22C1BF3CDA7}"/>
          </ac:picMkLst>
        </pc:picChg>
        <pc:picChg chg="mod modCrop">
          <ac:chgData name="Çağatay Kerem Dönmez" userId="2d124b3db624758d" providerId="LiveId" clId="{480350F6-7897-4C03-B5A8-0751D4BE4705}" dt="2026-07-02T15:47:05.505" v="4010" actId="732"/>
          <ac:picMkLst>
            <pc:docMk/>
            <pc:sldMk cId="1265126450" sldId="392"/>
            <ac:picMk id="5" creationId="{8DAC0ABB-2A71-D60F-A399-693FBB31DD94}"/>
          </ac:picMkLst>
        </pc:picChg>
      </pc:sldChg>
      <pc:sldChg chg="addSp modSp mod modNotesTx">
        <pc:chgData name="Çağatay Kerem Dönmez" userId="2d124b3db624758d" providerId="LiveId" clId="{480350F6-7897-4C03-B5A8-0751D4BE4705}" dt="2026-07-02T15:50:01.227" v="4020" actId="20577"/>
        <pc:sldMkLst>
          <pc:docMk/>
          <pc:sldMk cId="1449782127" sldId="394"/>
        </pc:sldMkLst>
        <pc:picChg chg="mod modCrop">
          <ac:chgData name="Çağatay Kerem Dönmez" userId="2d124b3db624758d" providerId="LiveId" clId="{480350F6-7897-4C03-B5A8-0751D4BE4705}" dt="2026-07-02T15:49:41.958" v="4017" actId="732"/>
          <ac:picMkLst>
            <pc:docMk/>
            <pc:sldMk cId="1449782127" sldId="394"/>
            <ac:picMk id="4" creationId="{3391F360-BCF6-78F3-D5D9-595ECAC07278}"/>
          </ac:picMkLst>
        </pc:picChg>
        <pc:picChg chg="add mod">
          <ac:chgData name="Çağatay Kerem Dönmez" userId="2d124b3db624758d" providerId="LiveId" clId="{480350F6-7897-4C03-B5A8-0751D4BE4705}" dt="2026-07-02T15:49:47.838" v="4019" actId="14100"/>
          <ac:picMkLst>
            <pc:docMk/>
            <pc:sldMk cId="1449782127" sldId="394"/>
            <ac:picMk id="5122" creationId="{27BCE146-A318-4BFF-B71D-8A7D97F0732B}"/>
          </ac:picMkLst>
        </pc:picChg>
      </pc:sldChg>
      <pc:sldChg chg="modSp mod modNotesTx">
        <pc:chgData name="Çağatay Kerem Dönmez" userId="2d124b3db624758d" providerId="LiveId" clId="{480350F6-7897-4C03-B5A8-0751D4BE4705}" dt="2026-07-02T14:15:49.018" v="3624" actId="20577"/>
        <pc:sldMkLst>
          <pc:docMk/>
          <pc:sldMk cId="78366163" sldId="398"/>
        </pc:sldMkLst>
        <pc:spChg chg="mod">
          <ac:chgData name="Çağatay Kerem Dönmez" userId="2d124b3db624758d" providerId="LiveId" clId="{480350F6-7897-4C03-B5A8-0751D4BE4705}" dt="2026-07-02T14:15:41.261" v="3622" actId="403"/>
          <ac:spMkLst>
            <pc:docMk/>
            <pc:sldMk cId="78366163" sldId="398"/>
            <ac:spMk id="6" creationId="{D31126EB-6E50-CABD-AB6C-2CA933A22B07}"/>
          </ac:spMkLst>
        </pc:spChg>
        <pc:picChg chg="mod">
          <ac:chgData name="Çağatay Kerem Dönmez" userId="2d124b3db624758d" providerId="LiveId" clId="{480350F6-7897-4C03-B5A8-0751D4BE4705}" dt="2026-07-02T14:15:47.490" v="3623" actId="1076"/>
          <ac:picMkLst>
            <pc:docMk/>
            <pc:sldMk cId="78366163" sldId="398"/>
            <ac:picMk id="5" creationId="{CD12C32E-0B4B-F29F-81DB-65EAA2C640E2}"/>
          </ac:picMkLst>
        </pc:picChg>
      </pc:sldChg>
      <pc:sldChg chg="addSp delSp modSp mod modNotesTx">
        <pc:chgData name="Çağatay Kerem Dönmez" userId="2d124b3db624758d" providerId="LiveId" clId="{480350F6-7897-4C03-B5A8-0751D4BE4705}" dt="2026-07-01T16:26:41.672" v="1778" actId="20577"/>
        <pc:sldMkLst>
          <pc:docMk/>
          <pc:sldMk cId="1316273180" sldId="404"/>
        </pc:sldMkLst>
        <pc:spChg chg="mod">
          <ac:chgData name="Çağatay Kerem Dönmez" userId="2d124b3db624758d" providerId="LiveId" clId="{480350F6-7897-4C03-B5A8-0751D4BE4705}" dt="2026-07-01T16:26:38.467" v="1777" actId="2711"/>
          <ac:spMkLst>
            <pc:docMk/>
            <pc:sldMk cId="1316273180" sldId="404"/>
            <ac:spMk id="3" creationId="{EF76F69F-408A-9052-9AF6-CA1074C9EA98}"/>
          </ac:spMkLst>
        </pc:spChg>
        <pc:picChg chg="del">
          <ac:chgData name="Çağatay Kerem Dönmez" userId="2d124b3db624758d" providerId="LiveId" clId="{480350F6-7897-4C03-B5A8-0751D4BE4705}" dt="2026-07-01T16:26:21.692" v="1766" actId="478"/>
          <ac:picMkLst>
            <pc:docMk/>
            <pc:sldMk cId="1316273180" sldId="404"/>
            <ac:picMk id="4" creationId="{D5BA34B6-DDB8-9359-CE67-1B4D2D0CE7D5}"/>
          </ac:picMkLst>
        </pc:picChg>
        <pc:picChg chg="add mod">
          <ac:chgData name="Çağatay Kerem Dönmez" userId="2d124b3db624758d" providerId="LiveId" clId="{480350F6-7897-4C03-B5A8-0751D4BE4705}" dt="2026-07-01T16:24:43.640" v="1698" actId="14100"/>
          <ac:picMkLst>
            <pc:docMk/>
            <pc:sldMk cId="1316273180" sldId="404"/>
            <ac:picMk id="6" creationId="{BED5BE7C-9599-4F21-9F0A-443AB917B638}"/>
          </ac:picMkLst>
        </pc:picChg>
      </pc:sldChg>
      <pc:sldChg chg="modSp mod">
        <pc:chgData name="Çağatay Kerem Dönmez" userId="2d124b3db624758d" providerId="LiveId" clId="{480350F6-7897-4C03-B5A8-0751D4BE4705}" dt="2026-07-02T10:07:58.392" v="1987" actId="732"/>
        <pc:sldMkLst>
          <pc:docMk/>
          <pc:sldMk cId="3831954620" sldId="406"/>
        </pc:sldMkLst>
        <pc:picChg chg="mod modCrop">
          <ac:chgData name="Çağatay Kerem Dönmez" userId="2d124b3db624758d" providerId="LiveId" clId="{480350F6-7897-4C03-B5A8-0751D4BE4705}" dt="2026-07-02T10:07:58.392" v="1987" actId="732"/>
          <ac:picMkLst>
            <pc:docMk/>
            <pc:sldMk cId="3831954620" sldId="406"/>
            <ac:picMk id="4" creationId="{DC3C674B-F15A-C72B-846F-5D1FCD390C00}"/>
          </ac:picMkLst>
        </pc:picChg>
      </pc:sldChg>
      <pc:sldChg chg="modSp mod">
        <pc:chgData name="Çağatay Kerem Dönmez" userId="2d124b3db624758d" providerId="LiveId" clId="{480350F6-7897-4C03-B5A8-0751D4BE4705}" dt="2026-07-02T12:04:38.578" v="2609" actId="732"/>
        <pc:sldMkLst>
          <pc:docMk/>
          <pc:sldMk cId="768532562" sldId="407"/>
        </pc:sldMkLst>
        <pc:picChg chg="mod modCrop">
          <ac:chgData name="Çağatay Kerem Dönmez" userId="2d124b3db624758d" providerId="LiveId" clId="{480350F6-7897-4C03-B5A8-0751D4BE4705}" dt="2026-07-02T12:04:38.578" v="2609" actId="732"/>
          <ac:picMkLst>
            <pc:docMk/>
            <pc:sldMk cId="768532562" sldId="407"/>
            <ac:picMk id="4" creationId="{33A8E0A2-FE61-2815-5C96-178F627A1C79}"/>
          </ac:picMkLst>
        </pc:picChg>
      </pc:sldChg>
      <pc:sldChg chg="modSp mod">
        <pc:chgData name="Çağatay Kerem Dönmez" userId="2d124b3db624758d" providerId="LiveId" clId="{480350F6-7897-4C03-B5A8-0751D4BE4705}" dt="2026-07-02T12:04:14.880" v="2607" actId="732"/>
        <pc:sldMkLst>
          <pc:docMk/>
          <pc:sldMk cId="2924840337" sldId="409"/>
        </pc:sldMkLst>
        <pc:picChg chg="mod modCrop">
          <ac:chgData name="Çağatay Kerem Dönmez" userId="2d124b3db624758d" providerId="LiveId" clId="{480350F6-7897-4C03-B5A8-0751D4BE4705}" dt="2026-07-02T12:04:14.880" v="2607" actId="732"/>
          <ac:picMkLst>
            <pc:docMk/>
            <pc:sldMk cId="2924840337" sldId="409"/>
            <ac:picMk id="4" creationId="{FB82ACF7-1A37-D1DC-9CF5-676F462EBF29}"/>
          </ac:picMkLst>
        </pc:picChg>
      </pc:sldChg>
      <pc:sldChg chg="addSp delSp modSp mod modNotesTx">
        <pc:chgData name="Çağatay Kerem Dönmez" userId="2d124b3db624758d" providerId="LiveId" clId="{480350F6-7897-4C03-B5A8-0751D4BE4705}" dt="2026-07-03T15:33:15.540" v="4230" actId="478"/>
        <pc:sldMkLst>
          <pc:docMk/>
          <pc:sldMk cId="4192037217" sldId="410"/>
        </pc:sldMkLst>
        <pc:spChg chg="del mod">
          <ac:chgData name="Çağatay Kerem Dönmez" userId="2d124b3db624758d" providerId="LiveId" clId="{480350F6-7897-4C03-B5A8-0751D4BE4705}" dt="2026-07-01T16:28:57.913" v="1841" actId="478"/>
          <ac:spMkLst>
            <pc:docMk/>
            <pc:sldMk cId="4192037217" sldId="410"/>
            <ac:spMk id="3" creationId="{F5B3FACD-F2CC-0A75-8C97-952234463629}"/>
          </ac:spMkLst>
        </pc:spChg>
        <pc:spChg chg="mod">
          <ac:chgData name="Çağatay Kerem Dönmez" userId="2d124b3db624758d" providerId="LiveId" clId="{480350F6-7897-4C03-B5A8-0751D4BE4705}" dt="2026-07-01T16:30:24.002" v="1876" actId="20577"/>
          <ac:spMkLst>
            <pc:docMk/>
            <pc:sldMk cId="4192037217" sldId="410"/>
            <ac:spMk id="4" creationId="{0E1BF7D3-6C74-C061-F776-8D1E02695484}"/>
          </ac:spMkLst>
        </pc:spChg>
        <pc:spChg chg="del mod">
          <ac:chgData name="Çağatay Kerem Dönmez" userId="2d124b3db624758d" providerId="LiveId" clId="{480350F6-7897-4C03-B5A8-0751D4BE4705}" dt="2026-07-01T16:27:01.227" v="1782" actId="478"/>
          <ac:spMkLst>
            <pc:docMk/>
            <pc:sldMk cId="4192037217" sldId="410"/>
            <ac:spMk id="5" creationId="{34546391-E39D-0BE3-1720-9D8711434559}"/>
          </ac:spMkLst>
        </pc:spChg>
        <pc:spChg chg="mod">
          <ac:chgData name="Çağatay Kerem Dönmez" userId="2d124b3db624758d" providerId="LiveId" clId="{480350F6-7897-4C03-B5A8-0751D4BE4705}" dt="2026-07-01T16:33:23.693" v="1950" actId="6549"/>
          <ac:spMkLst>
            <pc:docMk/>
            <pc:sldMk cId="4192037217" sldId="410"/>
            <ac:spMk id="6" creationId="{B31960BC-B5F2-5ED1-3D64-27A4F634B517}"/>
          </ac:spMkLst>
        </pc:spChg>
        <pc:spChg chg="mod">
          <ac:chgData name="Çağatay Kerem Dönmez" userId="2d124b3db624758d" providerId="LiveId" clId="{480350F6-7897-4C03-B5A8-0751D4BE4705}" dt="2026-07-01T16:32:08.364" v="1923" actId="404"/>
          <ac:spMkLst>
            <pc:docMk/>
            <pc:sldMk cId="4192037217" sldId="410"/>
            <ac:spMk id="7" creationId="{FA6CCFAE-A097-6AD1-5837-3D2346F8FE3A}"/>
          </ac:spMkLst>
        </pc:spChg>
        <pc:spChg chg="add mod">
          <ac:chgData name="Çağatay Kerem Dönmez" userId="2d124b3db624758d" providerId="LiveId" clId="{480350F6-7897-4C03-B5A8-0751D4BE4705}" dt="2026-07-01T16:32:12.554" v="1924" actId="1076"/>
          <ac:spMkLst>
            <pc:docMk/>
            <pc:sldMk cId="4192037217" sldId="410"/>
            <ac:spMk id="9" creationId="{89797942-5C9A-4E6B-BAD1-ED2B1C8E4725}"/>
          </ac:spMkLst>
        </pc:spChg>
        <pc:spChg chg="add mod">
          <ac:chgData name="Çağatay Kerem Dönmez" userId="2d124b3db624758d" providerId="LiveId" clId="{480350F6-7897-4C03-B5A8-0751D4BE4705}" dt="2026-07-01T16:32:42.757" v="1925" actId="20577"/>
          <ac:spMkLst>
            <pc:docMk/>
            <pc:sldMk cId="4192037217" sldId="410"/>
            <ac:spMk id="10" creationId="{A920AB5F-E1EE-4FF3-B716-138410D25418}"/>
          </ac:spMkLst>
        </pc:spChg>
        <pc:spChg chg="add mod">
          <ac:chgData name="Çağatay Kerem Dönmez" userId="2d124b3db624758d" providerId="LiveId" clId="{480350F6-7897-4C03-B5A8-0751D4BE4705}" dt="2026-07-01T16:32:56.393" v="1943" actId="1076"/>
          <ac:spMkLst>
            <pc:docMk/>
            <pc:sldMk cId="4192037217" sldId="410"/>
            <ac:spMk id="11" creationId="{0AFB2305-FE11-462C-80FB-6416F2C43EE7}"/>
          </ac:spMkLst>
        </pc:spChg>
        <pc:spChg chg="add del mod">
          <ac:chgData name="Çağatay Kerem Dönmez" userId="2d124b3db624758d" providerId="LiveId" clId="{480350F6-7897-4C03-B5A8-0751D4BE4705}" dt="2026-07-03T15:33:15.540" v="4230" actId="478"/>
          <ac:spMkLst>
            <pc:docMk/>
            <pc:sldMk cId="4192037217" sldId="410"/>
            <ac:spMk id="12" creationId="{E9AB291A-B7A9-4936-AD6F-750EF5E424CA}"/>
          </ac:spMkLst>
        </pc:spChg>
      </pc:sldChg>
      <pc:sldChg chg="addSp delSp modSp del mod modNotesTx">
        <pc:chgData name="Çağatay Kerem Dönmez" userId="2d124b3db624758d" providerId="LiveId" clId="{480350F6-7897-4C03-B5A8-0751D4BE4705}" dt="2026-07-01T15:09:57.264" v="820" actId="47"/>
        <pc:sldMkLst>
          <pc:docMk/>
          <pc:sldMk cId="1828896545" sldId="413"/>
        </pc:sldMkLst>
        <pc:spChg chg="del">
          <ac:chgData name="Çağatay Kerem Dönmez" userId="2d124b3db624758d" providerId="LiveId" clId="{480350F6-7897-4C03-B5A8-0751D4BE4705}" dt="2026-07-01T15:06:13.836" v="781" actId="478"/>
          <ac:spMkLst>
            <pc:docMk/>
            <pc:sldMk cId="1828896545" sldId="413"/>
            <ac:spMk id="2" creationId="{F06C6E5E-E5FA-3903-0409-ECAE6336018A}"/>
          </ac:spMkLst>
        </pc:spChg>
        <pc:spChg chg="del">
          <ac:chgData name="Çağatay Kerem Dönmez" userId="2d124b3db624758d" providerId="LiveId" clId="{480350F6-7897-4C03-B5A8-0751D4BE4705}" dt="2026-07-01T15:06:13.078" v="780" actId="478"/>
          <ac:spMkLst>
            <pc:docMk/>
            <pc:sldMk cId="1828896545" sldId="413"/>
            <ac:spMk id="3" creationId="{CF5D4CE1-8AAC-6734-E269-5AD1A86C3FF3}"/>
          </ac:spMkLst>
        </pc:spChg>
        <pc:spChg chg="add del">
          <ac:chgData name="Çağatay Kerem Dönmez" userId="2d124b3db624758d" providerId="LiveId" clId="{480350F6-7897-4C03-B5A8-0751D4BE4705}" dt="2026-07-01T15:04:48.844" v="773" actId="478"/>
          <ac:spMkLst>
            <pc:docMk/>
            <pc:sldMk cId="1828896545" sldId="413"/>
            <ac:spMk id="5" creationId="{5CA30455-2C68-4853-947D-5C12B6C751AD}"/>
          </ac:spMkLst>
        </pc:spChg>
        <pc:picChg chg="mod">
          <ac:chgData name="Çağatay Kerem Dönmez" userId="2d124b3db624758d" providerId="LiveId" clId="{480350F6-7897-4C03-B5A8-0751D4BE4705}" dt="2026-07-01T11:50:44.225" v="36" actId="14826"/>
          <ac:picMkLst>
            <pc:docMk/>
            <pc:sldMk cId="1828896545" sldId="413"/>
            <ac:picMk id="4" creationId="{247D35AE-F03C-1B7E-4795-F3A78740615B}"/>
          </ac:picMkLst>
        </pc:picChg>
        <pc:picChg chg="add del mod">
          <ac:chgData name="Çağatay Kerem Dönmez" userId="2d124b3db624758d" providerId="LiveId" clId="{480350F6-7897-4C03-B5A8-0751D4BE4705}" dt="2026-07-01T15:05:59.888" v="777" actId="22"/>
          <ac:picMkLst>
            <pc:docMk/>
            <pc:sldMk cId="1828896545" sldId="413"/>
            <ac:picMk id="7" creationId="{7A2A76D9-187A-4CA4-9578-235D489BB9B7}"/>
          </ac:picMkLst>
        </pc:picChg>
        <pc:picChg chg="add del mod">
          <ac:chgData name="Çağatay Kerem Dönmez" userId="2d124b3db624758d" providerId="LiveId" clId="{480350F6-7897-4C03-B5A8-0751D4BE4705}" dt="2026-07-01T15:06:52.083" v="792" actId="478"/>
          <ac:picMkLst>
            <pc:docMk/>
            <pc:sldMk cId="1828896545" sldId="413"/>
            <ac:picMk id="9" creationId="{2B623C60-2713-41F0-9A78-D21E2278CC56}"/>
          </ac:picMkLst>
        </pc:picChg>
      </pc:sldChg>
      <pc:sldChg chg="addSp delSp modSp mod modNotesTx">
        <pc:chgData name="Çağatay Kerem Dönmez" userId="2d124b3db624758d" providerId="LiveId" clId="{480350F6-7897-4C03-B5A8-0751D4BE4705}" dt="2026-07-02T11:26:02.663" v="2047" actId="20577"/>
        <pc:sldMkLst>
          <pc:docMk/>
          <pc:sldMk cId="4022150288" sldId="419"/>
        </pc:sldMkLst>
        <pc:spChg chg="del">
          <ac:chgData name="Çağatay Kerem Dönmez" userId="2d124b3db624758d" providerId="LiveId" clId="{480350F6-7897-4C03-B5A8-0751D4BE4705}" dt="2026-07-02T11:25:19.720" v="2039"/>
          <ac:spMkLst>
            <pc:docMk/>
            <pc:sldMk cId="4022150288" sldId="419"/>
            <ac:spMk id="3" creationId="{83E26C9C-368D-3AFB-971F-519A3F4511CC}"/>
          </ac:spMkLst>
        </pc:spChg>
        <pc:picChg chg="mod ord modCrop">
          <ac:chgData name="Çağatay Kerem Dönmez" userId="2d124b3db624758d" providerId="LiveId" clId="{480350F6-7897-4C03-B5A8-0751D4BE4705}" dt="2026-07-02T11:25:39.063" v="2046" actId="732"/>
          <ac:picMkLst>
            <pc:docMk/>
            <pc:sldMk cId="4022150288" sldId="419"/>
            <ac:picMk id="4" creationId="{9AEA0F20-B419-D207-7050-A38601B1A974}"/>
          </ac:picMkLst>
        </pc:picChg>
        <pc:picChg chg="add mod">
          <ac:chgData name="Çağatay Kerem Dönmez" userId="2d124b3db624758d" providerId="LiveId" clId="{480350F6-7897-4C03-B5A8-0751D4BE4705}" dt="2026-07-02T11:25:33.227" v="2045" actId="1076"/>
          <ac:picMkLst>
            <pc:docMk/>
            <pc:sldMk cId="4022150288" sldId="419"/>
            <ac:picMk id="6" creationId="{AF68719C-F9A4-40DA-BE17-6CF52C0386A8}"/>
          </ac:picMkLst>
        </pc:picChg>
      </pc:sldChg>
      <pc:sldChg chg="modSp mod">
        <pc:chgData name="Çağatay Kerem Dönmez" userId="2d124b3db624758d" providerId="LiveId" clId="{480350F6-7897-4C03-B5A8-0751D4BE4705}" dt="2026-07-02T12:38:22.595" v="2711" actId="1076"/>
        <pc:sldMkLst>
          <pc:docMk/>
          <pc:sldMk cId="2949701082" sldId="421"/>
        </pc:sldMkLst>
        <pc:picChg chg="mod">
          <ac:chgData name="Çağatay Kerem Dönmez" userId="2d124b3db624758d" providerId="LiveId" clId="{480350F6-7897-4C03-B5A8-0751D4BE4705}" dt="2026-07-02T12:38:22.595" v="2711" actId="1076"/>
          <ac:picMkLst>
            <pc:docMk/>
            <pc:sldMk cId="2949701082" sldId="421"/>
            <ac:picMk id="5" creationId="{F4C0675C-2581-D9C4-3249-EA4A314743B7}"/>
          </ac:picMkLst>
        </pc:picChg>
      </pc:sldChg>
      <pc:sldChg chg="addSp delSp modSp mod modNotesTx">
        <pc:chgData name="Çağatay Kerem Dönmez" userId="2d124b3db624758d" providerId="LiveId" clId="{480350F6-7897-4C03-B5A8-0751D4BE4705}" dt="2026-07-02T14:46:25.368" v="3839" actId="20577"/>
        <pc:sldMkLst>
          <pc:docMk/>
          <pc:sldMk cId="1756687906" sldId="424"/>
        </pc:sldMkLst>
        <pc:spChg chg="mod">
          <ac:chgData name="Çağatay Kerem Dönmez" userId="2d124b3db624758d" providerId="LiveId" clId="{480350F6-7897-4C03-B5A8-0751D4BE4705}" dt="2026-07-02T14:46:22.339" v="3837" actId="1076"/>
          <ac:spMkLst>
            <pc:docMk/>
            <pc:sldMk cId="1756687906" sldId="424"/>
            <ac:spMk id="8" creationId="{8D69AC2F-96C0-F6F4-6882-693DD5784A3E}"/>
          </ac:spMkLst>
        </pc:spChg>
        <pc:spChg chg="add del">
          <ac:chgData name="Çağatay Kerem Dönmez" userId="2d124b3db624758d" providerId="LiveId" clId="{480350F6-7897-4C03-B5A8-0751D4BE4705}" dt="2026-07-02T14:44:02.516" v="3806" actId="22"/>
          <ac:spMkLst>
            <pc:docMk/>
            <pc:sldMk cId="1756687906" sldId="424"/>
            <ac:spMk id="9" creationId="{B8F59630-2494-4BF1-9C56-CCC92B5B5F70}"/>
          </ac:spMkLst>
        </pc:spChg>
        <pc:spChg chg="add mod">
          <ac:chgData name="Çağatay Kerem Dönmez" userId="2d124b3db624758d" providerId="LiveId" clId="{480350F6-7897-4C03-B5A8-0751D4BE4705}" dt="2026-07-02T14:45:17.688" v="3829" actId="255"/>
          <ac:spMkLst>
            <pc:docMk/>
            <pc:sldMk cId="1756687906" sldId="424"/>
            <ac:spMk id="11" creationId="{68758D9B-02B1-4684-9DC3-06C202137C1E}"/>
          </ac:spMkLst>
        </pc:spChg>
        <pc:picChg chg="add del mod">
          <ac:chgData name="Çağatay Kerem Dönmez" userId="2d124b3db624758d" providerId="LiveId" clId="{480350F6-7897-4C03-B5A8-0751D4BE4705}" dt="2026-07-02T14:44:12.489" v="3810" actId="1076"/>
          <ac:picMkLst>
            <pc:docMk/>
            <pc:sldMk cId="1756687906" sldId="424"/>
            <ac:picMk id="4" creationId="{28A07007-203B-4FE6-9269-D4B8A3FF7A3E}"/>
          </ac:picMkLst>
        </pc:picChg>
        <pc:picChg chg="mod modCrop">
          <ac:chgData name="Çağatay Kerem Dönmez" userId="2d124b3db624758d" providerId="LiveId" clId="{480350F6-7897-4C03-B5A8-0751D4BE4705}" dt="2026-07-02T14:44:39.348" v="3817" actId="1076"/>
          <ac:picMkLst>
            <pc:docMk/>
            <pc:sldMk cId="1756687906" sldId="424"/>
            <ac:picMk id="5" creationId="{39865E7B-4EB4-9C8F-CA12-318E31BF33C0}"/>
          </ac:picMkLst>
        </pc:picChg>
        <pc:picChg chg="add del">
          <ac:chgData name="Çağatay Kerem Dönmez" userId="2d124b3db624758d" providerId="LiveId" clId="{480350F6-7897-4C03-B5A8-0751D4BE4705}" dt="2026-07-02T14:44:01.354" v="3804" actId="478"/>
          <ac:picMkLst>
            <pc:docMk/>
            <pc:sldMk cId="1756687906" sldId="424"/>
            <ac:picMk id="7" creationId="{B17BFF18-04F7-CF3C-6A03-4031E189DFF5}"/>
          </ac:picMkLst>
        </pc:picChg>
      </pc:sldChg>
      <pc:sldChg chg="modSp mod">
        <pc:chgData name="Çağatay Kerem Dönmez" userId="2d124b3db624758d" providerId="LiveId" clId="{480350F6-7897-4C03-B5A8-0751D4BE4705}" dt="2026-07-02T12:49:53.403" v="2853" actId="732"/>
        <pc:sldMkLst>
          <pc:docMk/>
          <pc:sldMk cId="1398516818" sldId="427"/>
        </pc:sldMkLst>
        <pc:picChg chg="mod modCrop">
          <ac:chgData name="Çağatay Kerem Dönmez" userId="2d124b3db624758d" providerId="LiveId" clId="{480350F6-7897-4C03-B5A8-0751D4BE4705}" dt="2026-07-02T12:49:53.403" v="2853" actId="732"/>
          <ac:picMkLst>
            <pc:docMk/>
            <pc:sldMk cId="1398516818" sldId="427"/>
            <ac:picMk id="4" creationId="{FD1677CA-6A5E-FADA-5C67-4A4167DF2D3D}"/>
          </ac:picMkLst>
        </pc:picChg>
      </pc:sldChg>
      <pc:sldChg chg="modSp mod">
        <pc:chgData name="Çağatay Kerem Dönmez" userId="2d124b3db624758d" providerId="LiveId" clId="{480350F6-7897-4C03-B5A8-0751D4BE4705}" dt="2026-07-02T10:07:42.145" v="1986" actId="732"/>
        <pc:sldMkLst>
          <pc:docMk/>
          <pc:sldMk cId="2290566355" sldId="429"/>
        </pc:sldMkLst>
        <pc:picChg chg="mod modCrop">
          <ac:chgData name="Çağatay Kerem Dönmez" userId="2d124b3db624758d" providerId="LiveId" clId="{480350F6-7897-4C03-B5A8-0751D4BE4705}" dt="2026-07-02T10:07:42.145" v="1986" actId="732"/>
          <ac:picMkLst>
            <pc:docMk/>
            <pc:sldMk cId="2290566355" sldId="429"/>
            <ac:picMk id="4" creationId="{1D622E25-6129-3867-6BEB-52580BAC5E6A}"/>
          </ac:picMkLst>
        </pc:picChg>
      </pc:sldChg>
      <pc:sldChg chg="addSp delSp modSp mod">
        <pc:chgData name="Çağatay Kerem Dönmez" userId="2d124b3db624758d" providerId="LiveId" clId="{480350F6-7897-4C03-B5A8-0751D4BE4705}" dt="2026-07-03T15:44:57.391" v="4237" actId="20577"/>
        <pc:sldMkLst>
          <pc:docMk/>
          <pc:sldMk cId="3722972805" sldId="431"/>
        </pc:sldMkLst>
        <pc:spChg chg="mod">
          <ac:chgData name="Çağatay Kerem Dönmez" userId="2d124b3db624758d" providerId="LiveId" clId="{480350F6-7897-4C03-B5A8-0751D4BE4705}" dt="2026-07-03T15:44:57.391" v="4237" actId="20577"/>
          <ac:spMkLst>
            <pc:docMk/>
            <pc:sldMk cId="3722972805" sldId="431"/>
            <ac:spMk id="2" creationId="{3CCCEFC6-E659-7FDC-3827-4D0122ED7C4C}"/>
          </ac:spMkLst>
        </pc:spChg>
        <pc:spChg chg="mod">
          <ac:chgData name="Çağatay Kerem Dönmez" userId="2d124b3db624758d" providerId="LiveId" clId="{480350F6-7897-4C03-B5A8-0751D4BE4705}" dt="2026-07-02T13:05:21.357" v="2894" actId="1076"/>
          <ac:spMkLst>
            <pc:docMk/>
            <pc:sldMk cId="3722972805" sldId="431"/>
            <ac:spMk id="5" creationId="{98908F85-30F7-5C9B-20C0-A6334B0C1006}"/>
          </ac:spMkLst>
        </pc:spChg>
        <pc:spChg chg="add del mod">
          <ac:chgData name="Çağatay Kerem Dönmez" userId="2d124b3db624758d" providerId="LiveId" clId="{480350F6-7897-4C03-B5A8-0751D4BE4705}" dt="2026-07-03T15:44:55.473" v="4235" actId="478"/>
          <ac:spMkLst>
            <pc:docMk/>
            <pc:sldMk cId="3722972805" sldId="431"/>
            <ac:spMk id="6" creationId="{B5D45F09-0654-4825-9A4D-05E9C8E70699}"/>
          </ac:spMkLst>
        </pc:spChg>
      </pc:sldChg>
      <pc:sldChg chg="modSp mod modNotesTx">
        <pc:chgData name="Çağatay Kerem Dönmez" userId="2d124b3db624758d" providerId="LiveId" clId="{480350F6-7897-4C03-B5A8-0751D4BE4705}" dt="2026-07-02T14:47:42.439" v="3885" actId="20577"/>
        <pc:sldMkLst>
          <pc:docMk/>
          <pc:sldMk cId="2271815355" sldId="433"/>
        </pc:sldMkLst>
        <pc:spChg chg="mod">
          <ac:chgData name="Çağatay Kerem Dönmez" userId="2d124b3db624758d" providerId="LiveId" clId="{480350F6-7897-4C03-B5A8-0751D4BE4705}" dt="2026-07-02T14:47:38.263" v="3884" actId="403"/>
          <ac:spMkLst>
            <pc:docMk/>
            <pc:sldMk cId="2271815355" sldId="433"/>
            <ac:spMk id="3" creationId="{0EF74FAE-36A5-D85B-2F18-3D917D271A83}"/>
          </ac:spMkLst>
        </pc:spChg>
        <pc:picChg chg="mod ord">
          <ac:chgData name="Çağatay Kerem Dönmez" userId="2d124b3db624758d" providerId="LiveId" clId="{480350F6-7897-4C03-B5A8-0751D4BE4705}" dt="2026-07-02T14:47:17.300" v="3858" actId="167"/>
          <ac:picMkLst>
            <pc:docMk/>
            <pc:sldMk cId="2271815355" sldId="433"/>
            <ac:picMk id="4" creationId="{7D0CE039-3E69-F505-F9F9-956B0A609C14}"/>
          </ac:picMkLst>
        </pc:picChg>
      </pc:sldChg>
      <pc:sldChg chg="del">
        <pc:chgData name="Çağatay Kerem Dönmez" userId="2d124b3db624758d" providerId="LiveId" clId="{480350F6-7897-4C03-B5A8-0751D4BE4705}" dt="2026-07-02T14:08:19.876" v="3409" actId="47"/>
        <pc:sldMkLst>
          <pc:docMk/>
          <pc:sldMk cId="3328896444" sldId="435"/>
        </pc:sldMkLst>
      </pc:sldChg>
      <pc:sldChg chg="addSp delSp modSp mod modNotesTx">
        <pc:chgData name="Çağatay Kerem Dönmez" userId="2d124b3db624758d" providerId="LiveId" clId="{480350F6-7897-4C03-B5A8-0751D4BE4705}" dt="2026-07-02T12:48:25.031" v="2847" actId="20577"/>
        <pc:sldMkLst>
          <pc:docMk/>
          <pc:sldMk cId="2941511299" sldId="437"/>
        </pc:sldMkLst>
        <pc:spChg chg="mod">
          <ac:chgData name="Çağatay Kerem Dönmez" userId="2d124b3db624758d" providerId="LiveId" clId="{480350F6-7897-4C03-B5A8-0751D4BE4705}" dt="2026-07-02T12:48:23.643" v="2846" actId="1076"/>
          <ac:spMkLst>
            <pc:docMk/>
            <pc:sldMk cId="2941511299" sldId="437"/>
            <ac:spMk id="3" creationId="{E5179D5C-439E-CF0E-E2C4-BC8D6FFA4509}"/>
          </ac:spMkLst>
        </pc:spChg>
        <pc:spChg chg="del">
          <ac:chgData name="Çağatay Kerem Dönmez" userId="2d124b3db624758d" providerId="LiveId" clId="{480350F6-7897-4C03-B5A8-0751D4BE4705}" dt="2026-07-02T12:48:09.785" v="2841" actId="21"/>
          <ac:spMkLst>
            <pc:docMk/>
            <pc:sldMk cId="2941511299" sldId="437"/>
            <ac:spMk id="5" creationId="{F8F53577-F83A-0D38-34A2-0D574F789E44}"/>
          </ac:spMkLst>
        </pc:spChg>
        <pc:spChg chg="add mod">
          <ac:chgData name="Çağatay Kerem Dönmez" userId="2d124b3db624758d" providerId="LiveId" clId="{480350F6-7897-4C03-B5A8-0751D4BE4705}" dt="2026-07-02T12:48:20.160" v="2845" actId="1076"/>
          <ac:spMkLst>
            <pc:docMk/>
            <pc:sldMk cId="2941511299" sldId="437"/>
            <ac:spMk id="6" creationId="{1D3C6E5D-A566-4344-88BB-DC75FDA270F5}"/>
          </ac:spMkLst>
        </pc:spChg>
        <pc:picChg chg="mod modCrop">
          <ac:chgData name="Çağatay Kerem Dönmez" userId="2d124b3db624758d" providerId="LiveId" clId="{480350F6-7897-4C03-B5A8-0751D4BE4705}" dt="2026-07-02T12:47:44.055" v="2822" actId="1076"/>
          <ac:picMkLst>
            <pc:docMk/>
            <pc:sldMk cId="2941511299" sldId="437"/>
            <ac:picMk id="4" creationId="{15DDE5BC-99DF-8853-BE82-14CC716C9EFA}"/>
          </ac:picMkLst>
        </pc:picChg>
      </pc:sldChg>
      <pc:sldChg chg="addSp delSp modSp mod modNotesTx">
        <pc:chgData name="Çağatay Kerem Dönmez" userId="2d124b3db624758d" providerId="LiveId" clId="{480350F6-7897-4C03-B5A8-0751D4BE4705}" dt="2026-07-02T16:09:39.240" v="4210" actId="20577"/>
        <pc:sldMkLst>
          <pc:docMk/>
          <pc:sldMk cId="471395088" sldId="449"/>
        </pc:sldMkLst>
        <pc:spChg chg="mod">
          <ac:chgData name="Çağatay Kerem Dönmez" userId="2d124b3db624758d" providerId="LiveId" clId="{480350F6-7897-4C03-B5A8-0751D4BE4705}" dt="2026-07-02T16:09:19.967" v="4206" actId="179"/>
          <ac:spMkLst>
            <pc:docMk/>
            <pc:sldMk cId="471395088" sldId="449"/>
            <ac:spMk id="3" creationId="{9A1E70C5-13CE-773D-2CC4-42080E3C4489}"/>
          </ac:spMkLst>
        </pc:spChg>
        <pc:spChg chg="mod">
          <ac:chgData name="Çağatay Kerem Dönmez" userId="2d124b3db624758d" providerId="LiveId" clId="{480350F6-7897-4C03-B5A8-0751D4BE4705}" dt="2026-07-02T16:09:36.771" v="4209" actId="20577"/>
          <ac:spMkLst>
            <pc:docMk/>
            <pc:sldMk cId="471395088" sldId="449"/>
            <ac:spMk id="4" creationId="{A95CA805-105A-412B-924B-B056AD55BB4E}"/>
          </ac:spMkLst>
        </pc:spChg>
        <pc:spChg chg="mod">
          <ac:chgData name="Çağatay Kerem Dönmez" userId="2d124b3db624758d" providerId="LiveId" clId="{480350F6-7897-4C03-B5A8-0751D4BE4705}" dt="2026-07-02T16:09:39.240" v="4210" actId="20577"/>
          <ac:spMkLst>
            <pc:docMk/>
            <pc:sldMk cId="471395088" sldId="449"/>
            <ac:spMk id="5" creationId="{655E80ED-A32D-6372-BE2A-9FEBD6E2A7F3}"/>
          </ac:spMkLst>
        </pc:spChg>
        <pc:spChg chg="mod">
          <ac:chgData name="Çağatay Kerem Dönmez" userId="2d124b3db624758d" providerId="LiveId" clId="{480350F6-7897-4C03-B5A8-0751D4BE4705}" dt="2026-07-02T14:04:34.941" v="3314" actId="790"/>
          <ac:spMkLst>
            <pc:docMk/>
            <pc:sldMk cId="471395088" sldId="449"/>
            <ac:spMk id="6" creationId="{CBE604A2-5C10-B5B3-5477-5ADE577D8E27}"/>
          </ac:spMkLst>
        </pc:spChg>
        <pc:spChg chg="add del">
          <ac:chgData name="Çağatay Kerem Dönmez" userId="2d124b3db624758d" providerId="LiveId" clId="{480350F6-7897-4C03-B5A8-0751D4BE4705}" dt="2026-07-02T13:58:25.244" v="3176" actId="22"/>
          <ac:spMkLst>
            <pc:docMk/>
            <pc:sldMk cId="471395088" sldId="449"/>
            <ac:spMk id="8" creationId="{876FF4FD-2FC1-47F1-A678-6918AD26D0B5}"/>
          </ac:spMkLst>
        </pc:spChg>
      </pc:sldChg>
      <pc:sldChg chg="modSp del mod">
        <pc:chgData name="Çağatay Kerem Dönmez" userId="2d124b3db624758d" providerId="LiveId" clId="{480350F6-7897-4C03-B5A8-0751D4BE4705}" dt="2026-07-01T15:23:14.661" v="1011" actId="47"/>
        <pc:sldMkLst>
          <pc:docMk/>
          <pc:sldMk cId="2320114885" sldId="457"/>
        </pc:sldMkLst>
        <pc:picChg chg="mod">
          <ac:chgData name="Çağatay Kerem Dönmez" userId="2d124b3db624758d" providerId="LiveId" clId="{480350F6-7897-4C03-B5A8-0751D4BE4705}" dt="2026-07-01T15:15:03.766" v="916" actId="1076"/>
          <ac:picMkLst>
            <pc:docMk/>
            <pc:sldMk cId="2320114885" sldId="457"/>
            <ac:picMk id="4" creationId="{CCF287D2-26F5-EC05-B44A-E8A05CFB9383}"/>
          </ac:picMkLst>
        </pc:picChg>
      </pc:sldChg>
      <pc:sldChg chg="addSp delSp modSp del mod">
        <pc:chgData name="Çağatay Kerem Dönmez" userId="2d124b3db624758d" providerId="LiveId" clId="{480350F6-7897-4C03-B5A8-0751D4BE4705}" dt="2026-07-01T15:48:27.591" v="1290" actId="47"/>
        <pc:sldMkLst>
          <pc:docMk/>
          <pc:sldMk cId="2405720688" sldId="458"/>
        </pc:sldMkLst>
        <pc:spChg chg="del">
          <ac:chgData name="Çağatay Kerem Dönmez" userId="2d124b3db624758d" providerId="LiveId" clId="{480350F6-7897-4C03-B5A8-0751D4BE4705}" dt="2026-07-01T15:34:27.180" v="1063" actId="478"/>
          <ac:spMkLst>
            <pc:docMk/>
            <pc:sldMk cId="2405720688" sldId="458"/>
            <ac:spMk id="5" creationId="{FDFC8FDC-EE69-B461-5B44-72C9E360F9D2}"/>
          </ac:spMkLst>
        </pc:spChg>
        <pc:spChg chg="add del mod">
          <ac:chgData name="Çağatay Kerem Dönmez" userId="2d124b3db624758d" providerId="LiveId" clId="{480350F6-7897-4C03-B5A8-0751D4BE4705}" dt="2026-07-01T15:33:59.184" v="1060" actId="478"/>
          <ac:spMkLst>
            <pc:docMk/>
            <pc:sldMk cId="2405720688" sldId="458"/>
            <ac:spMk id="15" creationId="{4A926274-2FDE-09F7-801D-2C6ED71D4A0B}"/>
          </ac:spMkLst>
        </pc:spChg>
        <pc:picChg chg="mod">
          <ac:chgData name="Çağatay Kerem Dönmez" userId="2d124b3db624758d" providerId="LiveId" clId="{480350F6-7897-4C03-B5A8-0751D4BE4705}" dt="2026-07-01T15:23:35.920" v="1016" actId="1076"/>
          <ac:picMkLst>
            <pc:docMk/>
            <pc:sldMk cId="2405720688" sldId="458"/>
            <ac:picMk id="4" creationId="{7280D3A2-63CE-DC7D-BB4C-7ED6B5BA19A9}"/>
          </ac:picMkLst>
        </pc:picChg>
        <pc:cxnChg chg="del">
          <ac:chgData name="Çağatay Kerem Dönmez" userId="2d124b3db624758d" providerId="LiveId" clId="{480350F6-7897-4C03-B5A8-0751D4BE4705}" dt="2026-07-01T15:34:27.180" v="1063" actId="478"/>
          <ac:cxnSpMkLst>
            <pc:docMk/>
            <pc:sldMk cId="2405720688" sldId="458"/>
            <ac:cxnSpMk id="9" creationId="{8C1BE58C-17A4-A6E2-1E2A-6B417D25C7BB}"/>
          </ac:cxnSpMkLst>
        </pc:cxnChg>
        <pc:cxnChg chg="add del">
          <ac:chgData name="Çağatay Kerem Dönmez" userId="2d124b3db624758d" providerId="LiveId" clId="{480350F6-7897-4C03-B5A8-0751D4BE4705}" dt="2026-07-01T15:33:58.656" v="1059" actId="478"/>
          <ac:cxnSpMkLst>
            <pc:docMk/>
            <pc:sldMk cId="2405720688" sldId="458"/>
            <ac:cxnSpMk id="17" creationId="{2B11D44E-0503-3005-1B4C-3BA67F4BF389}"/>
          </ac:cxnSpMkLst>
        </pc:cxnChg>
      </pc:sldChg>
      <pc:sldChg chg="modSp mod modNotesTx">
        <pc:chgData name="Çağatay Kerem Dönmez" userId="2d124b3db624758d" providerId="LiveId" clId="{480350F6-7897-4C03-B5A8-0751D4BE4705}" dt="2026-07-01T15:48:24.426" v="1289" actId="20577"/>
        <pc:sldMkLst>
          <pc:docMk/>
          <pc:sldMk cId="3498758616" sldId="459"/>
        </pc:sldMkLst>
        <pc:spChg chg="mod">
          <ac:chgData name="Çağatay Kerem Dönmez" userId="2d124b3db624758d" providerId="LiveId" clId="{480350F6-7897-4C03-B5A8-0751D4BE4705}" dt="2026-07-01T15:43:59.611" v="1267" actId="255"/>
          <ac:spMkLst>
            <pc:docMk/>
            <pc:sldMk cId="3498758616" sldId="459"/>
            <ac:spMk id="3" creationId="{D2E7414B-FCA5-4569-33E7-A3CDBFE44700}"/>
          </ac:spMkLst>
        </pc:spChg>
        <pc:spChg chg="mod">
          <ac:chgData name="Çağatay Kerem Dönmez" userId="2d124b3db624758d" providerId="LiveId" clId="{480350F6-7897-4C03-B5A8-0751D4BE4705}" dt="2026-07-01T15:45:41.364" v="1272" actId="1076"/>
          <ac:spMkLst>
            <pc:docMk/>
            <pc:sldMk cId="3498758616" sldId="459"/>
            <ac:spMk id="5" creationId="{9FE91DC6-945B-AAB3-DD39-8B8820F0B994}"/>
          </ac:spMkLst>
        </pc:spChg>
        <pc:picChg chg="mod ord">
          <ac:chgData name="Çağatay Kerem Dönmez" userId="2d124b3db624758d" providerId="LiveId" clId="{480350F6-7897-4C03-B5A8-0751D4BE4705}" dt="2026-07-01T15:47:05.333" v="1275" actId="14826"/>
          <ac:picMkLst>
            <pc:docMk/>
            <pc:sldMk cId="3498758616" sldId="459"/>
            <ac:picMk id="4" creationId="{D3E899CE-C272-AD05-F5AE-81EACAAAC1EC}"/>
          </ac:picMkLst>
        </pc:picChg>
      </pc:sldChg>
      <pc:sldChg chg="addSp delSp modSp mod modNotesTx">
        <pc:chgData name="Çağatay Kerem Dönmez" userId="2d124b3db624758d" providerId="LiveId" clId="{480350F6-7897-4C03-B5A8-0751D4BE4705}" dt="2026-07-02T16:11:24.914" v="4212" actId="14100"/>
        <pc:sldMkLst>
          <pc:docMk/>
          <pc:sldMk cId="913044264" sldId="460"/>
        </pc:sldMkLst>
        <pc:spChg chg="del">
          <ac:chgData name="Çağatay Kerem Dönmez" userId="2d124b3db624758d" providerId="LiveId" clId="{480350F6-7897-4C03-B5A8-0751D4BE4705}" dt="2026-07-02T14:14:17.074" v="3589" actId="478"/>
          <ac:spMkLst>
            <pc:docMk/>
            <pc:sldMk cId="913044264" sldId="460"/>
            <ac:spMk id="2" creationId="{66D6DD49-AAA3-1C1F-C96E-828BF780D12D}"/>
          </ac:spMkLst>
        </pc:spChg>
        <pc:spChg chg="add del mod">
          <ac:chgData name="Çağatay Kerem Dönmez" userId="2d124b3db624758d" providerId="LiveId" clId="{480350F6-7897-4C03-B5A8-0751D4BE4705}" dt="2026-07-02T14:14:15.928" v="3588" actId="478"/>
          <ac:spMkLst>
            <pc:docMk/>
            <pc:sldMk cId="913044264" sldId="460"/>
            <ac:spMk id="4" creationId="{1317D405-ED42-495C-95D3-4B34E774F417}"/>
          </ac:spMkLst>
        </pc:spChg>
        <pc:spChg chg="mod">
          <ac:chgData name="Çağatay Kerem Dönmez" userId="2d124b3db624758d" providerId="LiveId" clId="{480350F6-7897-4C03-B5A8-0751D4BE4705}" dt="2026-07-02T14:15:05.064" v="3614" actId="1076"/>
          <ac:spMkLst>
            <pc:docMk/>
            <pc:sldMk cId="913044264" sldId="460"/>
            <ac:spMk id="6" creationId="{2A094AC7-427E-B9A5-F836-C3ABEDADAD89}"/>
          </ac:spMkLst>
        </pc:spChg>
        <pc:picChg chg="del mod ord">
          <ac:chgData name="Çağatay Kerem Dönmez" userId="2d124b3db624758d" providerId="LiveId" clId="{480350F6-7897-4C03-B5A8-0751D4BE4705}" dt="2026-07-02T14:14:05.950" v="3584" actId="478"/>
          <ac:picMkLst>
            <pc:docMk/>
            <pc:sldMk cId="913044264" sldId="460"/>
            <ac:picMk id="5" creationId="{D2DAFE87-FAED-148D-7CD4-8CD2994BC538}"/>
          </ac:picMkLst>
        </pc:picChg>
        <pc:picChg chg="add mod">
          <ac:chgData name="Çağatay Kerem Dönmez" userId="2d124b3db624758d" providerId="LiveId" clId="{480350F6-7897-4C03-B5A8-0751D4BE4705}" dt="2026-07-02T16:11:24.914" v="4212" actId="14100"/>
          <ac:picMkLst>
            <pc:docMk/>
            <pc:sldMk cId="913044264" sldId="460"/>
            <ac:picMk id="3074" creationId="{7E3D790B-5A18-4B4B-91B5-4BDC6F7BA866}"/>
          </ac:picMkLst>
        </pc:picChg>
      </pc:sldChg>
      <pc:sldChg chg="del">
        <pc:chgData name="Çağatay Kerem Dönmez" userId="2d124b3db624758d" providerId="LiveId" clId="{480350F6-7897-4C03-B5A8-0751D4BE4705}" dt="2026-07-02T14:12:58.638" v="3577" actId="47"/>
        <pc:sldMkLst>
          <pc:docMk/>
          <pc:sldMk cId="2531132024" sldId="462"/>
        </pc:sldMkLst>
      </pc:sldChg>
      <pc:sldChg chg="modSp mod">
        <pc:chgData name="Çağatay Kerem Dönmez" userId="2d124b3db624758d" providerId="LiveId" clId="{480350F6-7897-4C03-B5A8-0751D4BE4705}" dt="2026-07-02T14:15:14.133" v="3617" actId="20577"/>
        <pc:sldMkLst>
          <pc:docMk/>
          <pc:sldMk cId="1397211582" sldId="464"/>
        </pc:sldMkLst>
        <pc:spChg chg="mod">
          <ac:chgData name="Çağatay Kerem Dönmez" userId="2d124b3db624758d" providerId="LiveId" clId="{480350F6-7897-4C03-B5A8-0751D4BE4705}" dt="2026-07-02T14:15:14.133" v="3617" actId="20577"/>
          <ac:spMkLst>
            <pc:docMk/>
            <pc:sldMk cId="1397211582" sldId="464"/>
            <ac:spMk id="5" creationId="{74A0C5A4-CF64-D7EE-A5F6-FDD162762E23}"/>
          </ac:spMkLst>
        </pc:spChg>
      </pc:sldChg>
      <pc:sldChg chg="modSp mod modNotesTx">
        <pc:chgData name="Çağatay Kerem Dönmez" userId="2d124b3db624758d" providerId="LiveId" clId="{480350F6-7897-4C03-B5A8-0751D4BE4705}" dt="2026-07-02T14:57:40.231" v="3939" actId="167"/>
        <pc:sldMkLst>
          <pc:docMk/>
          <pc:sldMk cId="3843316083" sldId="474"/>
        </pc:sldMkLst>
        <pc:spChg chg="mod">
          <ac:chgData name="Çağatay Kerem Dönmez" userId="2d124b3db624758d" providerId="LiveId" clId="{480350F6-7897-4C03-B5A8-0751D4BE4705}" dt="2026-07-02T14:48:01.023" v="3901" actId="403"/>
          <ac:spMkLst>
            <pc:docMk/>
            <pc:sldMk cId="3843316083" sldId="474"/>
            <ac:spMk id="5" creationId="{459F19D9-7749-C9F7-DB6A-F0ECE8CE665A}"/>
          </ac:spMkLst>
        </pc:spChg>
        <pc:picChg chg="ord">
          <ac:chgData name="Çağatay Kerem Dönmez" userId="2d124b3db624758d" providerId="LiveId" clId="{480350F6-7897-4C03-B5A8-0751D4BE4705}" dt="2026-07-02T14:57:40.231" v="3939" actId="167"/>
          <ac:picMkLst>
            <pc:docMk/>
            <pc:sldMk cId="3843316083" sldId="474"/>
            <ac:picMk id="4" creationId="{65A4306F-DE7B-1492-7C99-B2B503269B7C}"/>
          </ac:picMkLst>
        </pc:picChg>
      </pc:sldChg>
      <pc:sldChg chg="modSp mod">
        <pc:chgData name="Çağatay Kerem Dönmez" userId="2d124b3db624758d" providerId="LiveId" clId="{480350F6-7897-4C03-B5A8-0751D4BE4705}" dt="2026-07-02T13:01:56.829" v="2880" actId="1076"/>
        <pc:sldMkLst>
          <pc:docMk/>
          <pc:sldMk cId="2313092447" sldId="480"/>
        </pc:sldMkLst>
        <pc:spChg chg="mod">
          <ac:chgData name="Çağatay Kerem Dönmez" userId="2d124b3db624758d" providerId="LiveId" clId="{480350F6-7897-4C03-B5A8-0751D4BE4705}" dt="2026-07-02T13:01:56.829" v="2880" actId="1076"/>
          <ac:spMkLst>
            <pc:docMk/>
            <pc:sldMk cId="2313092447" sldId="480"/>
            <ac:spMk id="5" creationId="{FC4E74D8-3C3F-BA37-6046-5E5E8904BFE7}"/>
          </ac:spMkLst>
        </pc:spChg>
      </pc:sldChg>
      <pc:sldChg chg="modSp mod">
        <pc:chgData name="Çağatay Kerem Dönmez" userId="2d124b3db624758d" providerId="LiveId" clId="{480350F6-7897-4C03-B5A8-0751D4BE4705}" dt="2026-07-02T16:12:16.926" v="4213" actId="14826"/>
        <pc:sldMkLst>
          <pc:docMk/>
          <pc:sldMk cId="2370625974" sldId="486"/>
        </pc:sldMkLst>
        <pc:picChg chg="mod modCrop">
          <ac:chgData name="Çağatay Kerem Dönmez" userId="2d124b3db624758d" providerId="LiveId" clId="{480350F6-7897-4C03-B5A8-0751D4BE4705}" dt="2026-07-02T16:12:16.926" v="4213" actId="14826"/>
          <ac:picMkLst>
            <pc:docMk/>
            <pc:sldMk cId="2370625974" sldId="486"/>
            <ac:picMk id="4" creationId="{53617A9D-D29E-F23F-5CCE-9E25BC626AD3}"/>
          </ac:picMkLst>
        </pc:picChg>
      </pc:sldChg>
      <pc:sldChg chg="modSp mod modNotesTx">
        <pc:chgData name="Çağatay Kerem Dönmez" userId="2d124b3db624758d" providerId="LiveId" clId="{480350F6-7897-4C03-B5A8-0751D4BE4705}" dt="2026-07-02T16:13:46.450" v="4226" actId="20577"/>
        <pc:sldMkLst>
          <pc:docMk/>
          <pc:sldMk cId="2879991327" sldId="489"/>
        </pc:sldMkLst>
        <pc:spChg chg="mod">
          <ac:chgData name="Çağatay Kerem Dönmez" userId="2d124b3db624758d" providerId="LiveId" clId="{480350F6-7897-4C03-B5A8-0751D4BE4705}" dt="2026-07-02T16:13:37.692" v="4225" actId="2711"/>
          <ac:spMkLst>
            <pc:docMk/>
            <pc:sldMk cId="2879991327" sldId="489"/>
            <ac:spMk id="2" creationId="{BBA89AFD-6749-269C-E97E-16B2B1CBD60D}"/>
          </ac:spMkLst>
        </pc:spChg>
        <pc:picChg chg="mod ord">
          <ac:chgData name="Çağatay Kerem Dönmez" userId="2d124b3db624758d" providerId="LiveId" clId="{480350F6-7897-4C03-B5A8-0751D4BE4705}" dt="2026-07-02T16:13:06.622" v="4217" actId="167"/>
          <ac:picMkLst>
            <pc:docMk/>
            <pc:sldMk cId="2879991327" sldId="489"/>
            <ac:picMk id="4" creationId="{3F3CDAAA-C2BF-0F58-BB96-C22CF96FFAAD}"/>
          </ac:picMkLst>
        </pc:picChg>
      </pc:sldChg>
      <pc:sldChg chg="modSp mod modNotesTx">
        <pc:chgData name="Çağatay Kerem Dönmez" userId="2d124b3db624758d" providerId="LiveId" clId="{480350F6-7897-4C03-B5A8-0751D4BE4705}" dt="2026-07-02T12:50:55.469" v="2876" actId="20577"/>
        <pc:sldMkLst>
          <pc:docMk/>
          <pc:sldMk cId="3087347382" sldId="493"/>
        </pc:sldMkLst>
        <pc:spChg chg="mod">
          <ac:chgData name="Çağatay Kerem Dönmez" userId="2d124b3db624758d" providerId="LiveId" clId="{480350F6-7897-4C03-B5A8-0751D4BE4705}" dt="2026-07-02T12:50:30.626" v="2867" actId="20577"/>
          <ac:spMkLst>
            <pc:docMk/>
            <pc:sldMk cId="3087347382" sldId="493"/>
            <ac:spMk id="2" creationId="{832E4D82-A49E-65C8-EFE0-243DB2ACD95D}"/>
          </ac:spMkLst>
        </pc:spChg>
        <pc:spChg chg="mod">
          <ac:chgData name="Çağatay Kerem Dönmez" userId="2d124b3db624758d" providerId="LiveId" clId="{480350F6-7897-4C03-B5A8-0751D4BE4705}" dt="2026-07-02T12:50:40.265" v="2873" actId="14100"/>
          <ac:spMkLst>
            <pc:docMk/>
            <pc:sldMk cId="3087347382" sldId="493"/>
            <ac:spMk id="5" creationId="{10BAE75C-C4D2-D337-4CBC-6FF03FC0D2A2}"/>
          </ac:spMkLst>
        </pc:spChg>
        <pc:spChg chg="mod">
          <ac:chgData name="Çağatay Kerem Dönmez" userId="2d124b3db624758d" providerId="LiveId" clId="{480350F6-7897-4C03-B5A8-0751D4BE4705}" dt="2026-07-02T12:50:45.867" v="2874" actId="1076"/>
          <ac:spMkLst>
            <pc:docMk/>
            <pc:sldMk cId="3087347382" sldId="493"/>
            <ac:spMk id="6" creationId="{D7339791-241F-2515-67B8-8966E198224D}"/>
          </ac:spMkLst>
        </pc:spChg>
        <pc:picChg chg="mod ord">
          <ac:chgData name="Çağatay Kerem Dönmez" userId="2d124b3db624758d" providerId="LiveId" clId="{480350F6-7897-4C03-B5A8-0751D4BE4705}" dt="2026-07-02T12:50:28.053" v="2856" actId="167"/>
          <ac:picMkLst>
            <pc:docMk/>
            <pc:sldMk cId="3087347382" sldId="493"/>
            <ac:picMk id="4" creationId="{78DAAA40-45D9-196B-3941-4257AC22A7A3}"/>
          </ac:picMkLst>
        </pc:picChg>
      </pc:sldChg>
      <pc:sldChg chg="modSp mod modNotesTx">
        <pc:chgData name="Çağatay Kerem Dönmez" userId="2d124b3db624758d" providerId="LiveId" clId="{480350F6-7897-4C03-B5A8-0751D4BE4705}" dt="2026-07-02T15:47:15.231" v="4015" actId="20577"/>
        <pc:sldMkLst>
          <pc:docMk/>
          <pc:sldMk cId="1089586686" sldId="495"/>
        </pc:sldMkLst>
        <pc:spChg chg="mod">
          <ac:chgData name="Çağatay Kerem Dönmez" userId="2d124b3db624758d" providerId="LiveId" clId="{480350F6-7897-4C03-B5A8-0751D4BE4705}" dt="2026-07-02T15:46:24.218" v="4009" actId="14100"/>
          <ac:spMkLst>
            <pc:docMk/>
            <pc:sldMk cId="1089586686" sldId="495"/>
            <ac:spMk id="3" creationId="{82DA6EEE-0DB9-38DC-83D9-0D3872A20B50}"/>
          </ac:spMkLst>
        </pc:spChg>
        <pc:picChg chg="mod modCrop">
          <ac:chgData name="Çağatay Kerem Dönmez" userId="2d124b3db624758d" providerId="LiveId" clId="{480350F6-7897-4C03-B5A8-0751D4BE4705}" dt="2026-07-02T15:45:49.708" v="3992" actId="732"/>
          <ac:picMkLst>
            <pc:docMk/>
            <pc:sldMk cId="1089586686" sldId="495"/>
            <ac:picMk id="4" creationId="{285BE669-AF56-D7C9-6159-2AD34FC92466}"/>
          </ac:picMkLst>
        </pc:picChg>
      </pc:sldChg>
      <pc:sldChg chg="modSp mod">
        <pc:chgData name="Çağatay Kerem Dönmez" userId="2d124b3db624758d" providerId="LiveId" clId="{480350F6-7897-4C03-B5A8-0751D4BE4705}" dt="2026-07-02T14:17:31.726" v="3658" actId="404"/>
        <pc:sldMkLst>
          <pc:docMk/>
          <pc:sldMk cId="3286508600" sldId="496"/>
        </pc:sldMkLst>
        <pc:spChg chg="mod ord">
          <ac:chgData name="Çağatay Kerem Dönmez" userId="2d124b3db624758d" providerId="LiveId" clId="{480350F6-7897-4C03-B5A8-0751D4BE4705}" dt="2026-07-02T14:17:31.726" v="3658" actId="404"/>
          <ac:spMkLst>
            <pc:docMk/>
            <pc:sldMk cId="3286508600" sldId="496"/>
            <ac:spMk id="2" creationId="{3BD9039D-48DA-D50A-6822-6F555BA1AD3F}"/>
          </ac:spMkLst>
        </pc:spChg>
        <pc:picChg chg="mod">
          <ac:chgData name="Çağatay Kerem Dönmez" userId="2d124b3db624758d" providerId="LiveId" clId="{480350F6-7897-4C03-B5A8-0751D4BE4705}" dt="2026-07-02T14:17:12.944" v="3626" actId="1076"/>
          <ac:picMkLst>
            <pc:docMk/>
            <pc:sldMk cId="3286508600" sldId="496"/>
            <ac:picMk id="4" creationId="{054A4A8E-EC5E-E8A8-AAD0-73A8F9ADB2EA}"/>
          </ac:picMkLst>
        </pc:picChg>
      </pc:sldChg>
      <pc:sldChg chg="addSp modSp mod modNotesTx">
        <pc:chgData name="Çağatay Kerem Dönmez" userId="2d124b3db624758d" providerId="LiveId" clId="{480350F6-7897-4C03-B5A8-0751D4BE4705}" dt="2026-07-02T14:34:43.928" v="3775" actId="20577"/>
        <pc:sldMkLst>
          <pc:docMk/>
          <pc:sldMk cId="3529208021" sldId="502"/>
        </pc:sldMkLst>
        <pc:spChg chg="mod">
          <ac:chgData name="Çağatay Kerem Dönmez" userId="2d124b3db624758d" providerId="LiveId" clId="{480350F6-7897-4C03-B5A8-0751D4BE4705}" dt="2026-07-02T14:33:18.028" v="3744" actId="1076"/>
          <ac:spMkLst>
            <pc:docMk/>
            <pc:sldMk cId="3529208021" sldId="502"/>
            <ac:spMk id="3" creationId="{9448ED15-2918-2E81-F408-440E7A7BBD9C}"/>
          </ac:spMkLst>
        </pc:spChg>
        <pc:spChg chg="add mod">
          <ac:chgData name="Çağatay Kerem Dönmez" userId="2d124b3db624758d" providerId="LiveId" clId="{480350F6-7897-4C03-B5A8-0751D4BE4705}" dt="2026-07-02T14:33:24.508" v="3745" actId="1076"/>
          <ac:spMkLst>
            <pc:docMk/>
            <pc:sldMk cId="3529208021" sldId="502"/>
            <ac:spMk id="5" creationId="{D5C91CC9-0E7F-4FD6-9E88-8CB91D8469F9}"/>
          </ac:spMkLst>
        </pc:spChg>
        <pc:spChg chg="add mod">
          <ac:chgData name="Çağatay Kerem Dönmez" userId="2d124b3db624758d" providerId="LiveId" clId="{480350F6-7897-4C03-B5A8-0751D4BE4705}" dt="2026-07-02T14:34:40.032" v="3770" actId="20577"/>
          <ac:spMkLst>
            <pc:docMk/>
            <pc:sldMk cId="3529208021" sldId="502"/>
            <ac:spMk id="7" creationId="{D88EEC36-6D79-436E-B920-4E97ABA63790}"/>
          </ac:spMkLst>
        </pc:spChg>
        <pc:picChg chg="mod ord modCrop">
          <ac:chgData name="Çağatay Kerem Dönmez" userId="2d124b3db624758d" providerId="LiveId" clId="{480350F6-7897-4C03-B5A8-0751D4BE4705}" dt="2026-07-02T14:32:46.766" v="3736" actId="1076"/>
          <ac:picMkLst>
            <pc:docMk/>
            <pc:sldMk cId="3529208021" sldId="502"/>
            <ac:picMk id="4" creationId="{8BED72C8-0B48-5120-E9C6-6311BAA36085}"/>
          </ac:picMkLst>
        </pc:picChg>
        <pc:picChg chg="add mod">
          <ac:chgData name="Çağatay Kerem Dönmez" userId="2d124b3db624758d" providerId="LiveId" clId="{480350F6-7897-4C03-B5A8-0751D4BE4705}" dt="2026-07-02T14:32:38.374" v="3731" actId="571"/>
          <ac:picMkLst>
            <pc:docMk/>
            <pc:sldMk cId="3529208021" sldId="502"/>
            <ac:picMk id="6" creationId="{3E8F888B-B3EE-4115-801D-E84A2FA4DB99}"/>
          </ac:picMkLst>
        </pc:picChg>
      </pc:sldChg>
      <pc:sldChg chg="modSp mod modNotesTx">
        <pc:chgData name="Çağatay Kerem Dönmez" userId="2d124b3db624758d" providerId="LiveId" clId="{480350F6-7897-4C03-B5A8-0751D4BE4705}" dt="2026-07-02T14:40:35.158" v="3794" actId="20577"/>
        <pc:sldMkLst>
          <pc:docMk/>
          <pc:sldMk cId="3683828484" sldId="503"/>
        </pc:sldMkLst>
        <pc:spChg chg="mod">
          <ac:chgData name="Çağatay Kerem Dönmez" userId="2d124b3db624758d" providerId="LiveId" clId="{480350F6-7897-4C03-B5A8-0751D4BE4705}" dt="2026-07-02T14:38:46.410" v="3791" actId="20577"/>
          <ac:spMkLst>
            <pc:docMk/>
            <pc:sldMk cId="3683828484" sldId="503"/>
            <ac:spMk id="3" creationId="{D369493B-5BC6-C547-9604-520AFC306C78}"/>
          </ac:spMkLst>
        </pc:spChg>
        <pc:picChg chg="mod ord modCrop">
          <ac:chgData name="Çağatay Kerem Dönmez" userId="2d124b3db624758d" providerId="LiveId" clId="{480350F6-7897-4C03-B5A8-0751D4BE4705}" dt="2026-07-02T14:38:19.198" v="3786" actId="1076"/>
          <ac:picMkLst>
            <pc:docMk/>
            <pc:sldMk cId="3683828484" sldId="503"/>
            <ac:picMk id="4" creationId="{754205D7-FD95-32E2-31CB-8926ADC8ED48}"/>
          </ac:picMkLst>
        </pc:picChg>
      </pc:sldChg>
      <pc:sldChg chg="modSp mod modNotesTx">
        <pc:chgData name="Çağatay Kerem Dönmez" userId="2d124b3db624758d" providerId="LiveId" clId="{480350F6-7897-4C03-B5A8-0751D4BE4705}" dt="2026-07-02T10:40:30.785" v="2038" actId="20577"/>
        <pc:sldMkLst>
          <pc:docMk/>
          <pc:sldMk cId="996766690" sldId="505"/>
        </pc:sldMkLst>
        <pc:picChg chg="mod">
          <ac:chgData name="Çağatay Kerem Dönmez" userId="2d124b3db624758d" providerId="LiveId" clId="{480350F6-7897-4C03-B5A8-0751D4BE4705}" dt="2026-07-02T10:40:29.722" v="2037" actId="1076"/>
          <ac:picMkLst>
            <pc:docMk/>
            <pc:sldMk cId="996766690" sldId="505"/>
            <ac:picMk id="4" creationId="{43CCB0C9-552E-286F-E1BE-4ACA58C612D4}"/>
          </ac:picMkLst>
        </pc:picChg>
      </pc:sldChg>
      <pc:sldChg chg="modSp mod modNotesTx">
        <pc:chgData name="Çağatay Kerem Dönmez" userId="2d124b3db624758d" providerId="LiveId" clId="{480350F6-7897-4C03-B5A8-0751D4BE4705}" dt="2026-07-02T11:55:58.645" v="2546" actId="20577"/>
        <pc:sldMkLst>
          <pc:docMk/>
          <pc:sldMk cId="2322546690" sldId="509"/>
        </pc:sldMkLst>
        <pc:spChg chg="mod">
          <ac:chgData name="Çağatay Kerem Dönmez" userId="2d124b3db624758d" providerId="LiveId" clId="{480350F6-7897-4C03-B5A8-0751D4BE4705}" dt="2026-07-02T11:55:09.953" v="2544" actId="20577"/>
          <ac:spMkLst>
            <pc:docMk/>
            <pc:sldMk cId="2322546690" sldId="509"/>
            <ac:spMk id="7" creationId="{D45B9CD2-8EAF-C787-9715-403FA9B4A4C1}"/>
          </ac:spMkLst>
        </pc:spChg>
        <pc:picChg chg="mod modCrop">
          <ac:chgData name="Çağatay Kerem Dönmez" userId="2d124b3db624758d" providerId="LiveId" clId="{480350F6-7897-4C03-B5A8-0751D4BE4705}" dt="2026-07-02T11:55:55.239" v="2545" actId="14826"/>
          <ac:picMkLst>
            <pc:docMk/>
            <pc:sldMk cId="2322546690" sldId="509"/>
            <ac:picMk id="4" creationId="{FAB1FE77-F9C1-8F82-3C44-231C5ED8B235}"/>
          </ac:picMkLst>
        </pc:picChg>
      </pc:sldChg>
      <pc:sldChg chg="modSp modNotesTx">
        <pc:chgData name="Çağatay Kerem Dönmez" userId="2d124b3db624758d" providerId="LiveId" clId="{480350F6-7897-4C03-B5A8-0751D4BE4705}" dt="2026-07-02T13:01:49.200" v="2879" actId="20577"/>
        <pc:sldMkLst>
          <pc:docMk/>
          <pc:sldMk cId="1246839141" sldId="519"/>
        </pc:sldMkLst>
        <pc:picChg chg="mod">
          <ac:chgData name="Çağatay Kerem Dönmez" userId="2d124b3db624758d" providerId="LiveId" clId="{480350F6-7897-4C03-B5A8-0751D4BE4705}" dt="2026-07-02T13:01:43.125" v="2878" actId="14826"/>
          <ac:picMkLst>
            <pc:docMk/>
            <pc:sldMk cId="1246839141" sldId="519"/>
            <ac:picMk id="4" creationId="{E93EC394-241E-1CDA-B289-542A141CBF4C}"/>
          </ac:picMkLst>
        </pc:picChg>
      </pc:sldChg>
      <pc:sldChg chg="modNotesTx">
        <pc:chgData name="Çağatay Kerem Dönmez" userId="2d124b3db624758d" providerId="LiveId" clId="{480350F6-7897-4C03-B5A8-0751D4BE4705}" dt="2026-07-01T11:56:35.198" v="59" actId="20577"/>
        <pc:sldMkLst>
          <pc:docMk/>
          <pc:sldMk cId="544474326" sldId="521"/>
        </pc:sldMkLst>
      </pc:sldChg>
      <pc:sldChg chg="modSp modNotesTx">
        <pc:chgData name="Çağatay Kerem Dönmez" userId="2d124b3db624758d" providerId="LiveId" clId="{480350F6-7897-4C03-B5A8-0751D4BE4705}" dt="2026-07-02T14:40:32.174" v="3793" actId="20577"/>
        <pc:sldMkLst>
          <pc:docMk/>
          <pc:sldMk cId="3758815027" sldId="523"/>
        </pc:sldMkLst>
        <pc:picChg chg="mod">
          <ac:chgData name="Çağatay Kerem Dönmez" userId="2d124b3db624758d" providerId="LiveId" clId="{480350F6-7897-4C03-B5A8-0751D4BE4705}" dt="2026-07-02T14:40:29.034" v="3792" actId="14826"/>
          <ac:picMkLst>
            <pc:docMk/>
            <pc:sldMk cId="3758815027" sldId="523"/>
            <ac:picMk id="4" creationId="{BC25F867-C163-C95B-731A-3F867D87E572}"/>
          </ac:picMkLst>
        </pc:picChg>
      </pc:sldChg>
      <pc:sldChg chg="addSp delSp modSp add mod modNotesTx">
        <pc:chgData name="Çağatay Kerem Dönmez" userId="2d124b3db624758d" providerId="LiveId" clId="{480350F6-7897-4C03-B5A8-0751D4BE4705}" dt="2026-07-01T15:09:47.659" v="819" actId="1076"/>
        <pc:sldMkLst>
          <pc:docMk/>
          <pc:sldMk cId="1101876941" sldId="524"/>
        </pc:sldMkLst>
        <pc:spChg chg="add mod">
          <ac:chgData name="Çağatay Kerem Dönmez" userId="2d124b3db624758d" providerId="LiveId" clId="{480350F6-7897-4C03-B5A8-0751D4BE4705}" dt="2026-07-01T15:09:10.620" v="813" actId="790"/>
          <ac:spMkLst>
            <pc:docMk/>
            <pc:sldMk cId="1101876941" sldId="524"/>
            <ac:spMk id="5" creationId="{80B17B89-4AE3-448D-9FC6-A0F4139DB4BE}"/>
          </ac:spMkLst>
        </pc:spChg>
        <pc:picChg chg="del">
          <ac:chgData name="Çağatay Kerem Dönmez" userId="2d124b3db624758d" providerId="LiveId" clId="{480350F6-7897-4C03-B5A8-0751D4BE4705}" dt="2026-07-01T15:06:25.263" v="784" actId="478"/>
          <ac:picMkLst>
            <pc:docMk/>
            <pc:sldMk cId="1101876941" sldId="524"/>
            <ac:picMk id="4" creationId="{247D35AE-F03C-1B7E-4795-F3A78740615B}"/>
          </ac:picMkLst>
        </pc:picChg>
        <pc:picChg chg="add mod">
          <ac:chgData name="Çağatay Kerem Dönmez" userId="2d124b3db624758d" providerId="LiveId" clId="{480350F6-7897-4C03-B5A8-0751D4BE4705}" dt="2026-07-01T15:08:52.668" v="807" actId="1076"/>
          <ac:picMkLst>
            <pc:docMk/>
            <pc:sldMk cId="1101876941" sldId="524"/>
            <ac:picMk id="6" creationId="{D9D3CEFD-0250-43F9-B929-D6B76CE5629B}"/>
          </ac:picMkLst>
        </pc:picChg>
        <pc:picChg chg="add del">
          <ac:chgData name="Çağatay Kerem Dönmez" userId="2d124b3db624758d" providerId="LiveId" clId="{480350F6-7897-4C03-B5A8-0751D4BE4705}" dt="2026-07-01T15:07:25.458" v="798" actId="22"/>
          <ac:picMkLst>
            <pc:docMk/>
            <pc:sldMk cId="1101876941" sldId="524"/>
            <ac:picMk id="8" creationId="{EE043CA6-9B47-441C-A06C-D00EA2692696}"/>
          </ac:picMkLst>
        </pc:picChg>
        <pc:picChg chg="mod">
          <ac:chgData name="Çağatay Kerem Dönmez" userId="2d124b3db624758d" providerId="LiveId" clId="{480350F6-7897-4C03-B5A8-0751D4BE4705}" dt="2026-07-01T15:09:29.779" v="815" actId="1076"/>
          <ac:picMkLst>
            <pc:docMk/>
            <pc:sldMk cId="1101876941" sldId="524"/>
            <ac:picMk id="9" creationId="{2B623C60-2713-41F0-9A78-D21E2278CC56}"/>
          </ac:picMkLst>
        </pc:picChg>
        <pc:picChg chg="add mod">
          <ac:chgData name="Çağatay Kerem Dönmez" userId="2d124b3db624758d" providerId="LiveId" clId="{480350F6-7897-4C03-B5A8-0751D4BE4705}" dt="2026-07-01T15:08:54.268" v="808" actId="1076"/>
          <ac:picMkLst>
            <pc:docMk/>
            <pc:sldMk cId="1101876941" sldId="524"/>
            <ac:picMk id="11" creationId="{83493894-8510-437B-B7C8-EE8BA69841A2}"/>
          </ac:picMkLst>
        </pc:picChg>
        <pc:picChg chg="add mod">
          <ac:chgData name="Çağatay Kerem Dönmez" userId="2d124b3db624758d" providerId="LiveId" clId="{480350F6-7897-4C03-B5A8-0751D4BE4705}" dt="2026-07-01T15:08:56.383" v="809" actId="1076"/>
          <ac:picMkLst>
            <pc:docMk/>
            <pc:sldMk cId="1101876941" sldId="524"/>
            <ac:picMk id="13" creationId="{362A09B1-482B-4970-ABC3-6E8BDA24C0FC}"/>
          </ac:picMkLst>
        </pc:picChg>
        <pc:cxnChg chg="add mod">
          <ac:chgData name="Çağatay Kerem Dönmez" userId="2d124b3db624758d" providerId="LiveId" clId="{480350F6-7897-4C03-B5A8-0751D4BE4705}" dt="2026-07-01T15:09:47.659" v="819" actId="1076"/>
          <ac:cxnSpMkLst>
            <pc:docMk/>
            <pc:sldMk cId="1101876941" sldId="524"/>
            <ac:cxnSpMk id="15" creationId="{05A5DF9E-D8F4-4132-B75D-2F04A39DEBF2}"/>
          </ac:cxnSpMkLst>
        </pc:cxnChg>
      </pc:sldChg>
      <pc:sldChg chg="addSp delSp modSp add mod">
        <pc:chgData name="Çağatay Kerem Dönmez" userId="2d124b3db624758d" providerId="LiveId" clId="{480350F6-7897-4C03-B5A8-0751D4BE4705}" dt="2026-07-01T15:14:41.499" v="913" actId="1076"/>
        <pc:sldMkLst>
          <pc:docMk/>
          <pc:sldMk cId="3224973697" sldId="525"/>
        </pc:sldMkLst>
        <pc:spChg chg="add mod">
          <ac:chgData name="Çağatay Kerem Dönmez" userId="2d124b3db624758d" providerId="LiveId" clId="{480350F6-7897-4C03-B5A8-0751D4BE4705}" dt="2026-07-01T15:13:54.869" v="904" actId="114"/>
          <ac:spMkLst>
            <pc:docMk/>
            <pc:sldMk cId="3224973697" sldId="525"/>
            <ac:spMk id="6" creationId="{8A793EE3-7BFF-4656-9A02-CF65D7A42E3D}"/>
          </ac:spMkLst>
        </pc:spChg>
        <pc:spChg chg="add mod">
          <ac:chgData name="Çağatay Kerem Dönmez" userId="2d124b3db624758d" providerId="LiveId" clId="{480350F6-7897-4C03-B5A8-0751D4BE4705}" dt="2026-07-01T15:13:48.843" v="903" actId="2711"/>
          <ac:spMkLst>
            <pc:docMk/>
            <pc:sldMk cId="3224973697" sldId="525"/>
            <ac:spMk id="7" creationId="{A8C53BA0-61CD-4A5D-B6DF-D167F143AEA9}"/>
          </ac:spMkLst>
        </pc:spChg>
        <pc:spChg chg="add mod">
          <ac:chgData name="Çağatay Kerem Dönmez" userId="2d124b3db624758d" providerId="LiveId" clId="{480350F6-7897-4C03-B5A8-0751D4BE4705}" dt="2026-07-01T15:14:41.499" v="913" actId="1076"/>
          <ac:spMkLst>
            <pc:docMk/>
            <pc:sldMk cId="3224973697" sldId="525"/>
            <ac:spMk id="10" creationId="{6BC6E617-95D7-4EDA-94BE-04159ED96D44}"/>
          </ac:spMkLst>
        </pc:spChg>
        <pc:picChg chg="add mod">
          <ac:chgData name="Çağatay Kerem Dönmez" userId="2d124b3db624758d" providerId="LiveId" clId="{480350F6-7897-4C03-B5A8-0751D4BE4705}" dt="2026-07-01T15:12:09.100" v="831" actId="1076"/>
          <ac:picMkLst>
            <pc:docMk/>
            <pc:sldMk cId="3224973697" sldId="525"/>
            <ac:picMk id="3" creationId="{D062F1DD-130A-4DD5-AF57-ED04C492C2E7}"/>
          </ac:picMkLst>
        </pc:picChg>
        <pc:picChg chg="del">
          <ac:chgData name="Çağatay Kerem Dönmez" userId="2d124b3db624758d" providerId="LiveId" clId="{480350F6-7897-4C03-B5A8-0751D4BE4705}" dt="2026-07-01T15:11:49.115" v="827" actId="478"/>
          <ac:picMkLst>
            <pc:docMk/>
            <pc:sldMk cId="3224973697" sldId="525"/>
            <ac:picMk id="4" creationId="{9206400E-3751-B567-E54E-139F2E2D3665}"/>
          </ac:picMkLst>
        </pc:picChg>
        <pc:picChg chg="add mod">
          <ac:chgData name="Çağatay Kerem Dönmez" userId="2d124b3db624758d" providerId="LiveId" clId="{480350F6-7897-4C03-B5A8-0751D4BE4705}" dt="2026-07-01T15:14:41.499" v="913" actId="1076"/>
          <ac:picMkLst>
            <pc:docMk/>
            <pc:sldMk cId="3224973697" sldId="525"/>
            <ac:picMk id="9" creationId="{EC974B49-8B4C-4B1E-9FE8-B8C1A2B33E95}"/>
          </ac:picMkLst>
        </pc:picChg>
        <pc:picChg chg="add mod">
          <ac:chgData name="Çağatay Kerem Dönmez" userId="2d124b3db624758d" providerId="LiveId" clId="{480350F6-7897-4C03-B5A8-0751D4BE4705}" dt="2026-07-01T15:14:41.499" v="913" actId="1076"/>
          <ac:picMkLst>
            <pc:docMk/>
            <pc:sldMk cId="3224973697" sldId="525"/>
            <ac:picMk id="12" creationId="{80773C57-62A3-4FB3-958F-EE5D66DEE746}"/>
          </ac:picMkLst>
        </pc:picChg>
        <pc:cxnChg chg="add">
          <ac:chgData name="Çağatay Kerem Dönmez" userId="2d124b3db624758d" providerId="LiveId" clId="{480350F6-7897-4C03-B5A8-0751D4BE4705}" dt="2026-07-01T15:14:31.779" v="909" actId="11529"/>
          <ac:cxnSpMkLst>
            <pc:docMk/>
            <pc:sldMk cId="3224973697" sldId="525"/>
            <ac:cxnSpMk id="14" creationId="{10B929F2-E5F8-40F3-B161-6EDA31C7F564}"/>
          </ac:cxnSpMkLst>
        </pc:cxnChg>
      </pc:sldChg>
      <pc:sldChg chg="addSp delSp modSp add mod modNotesTx">
        <pc:chgData name="Çağatay Kerem Dönmez" userId="2d124b3db624758d" providerId="LiveId" clId="{480350F6-7897-4C03-B5A8-0751D4BE4705}" dt="2026-07-02T15:56:01.086" v="4052" actId="207"/>
        <pc:sldMkLst>
          <pc:docMk/>
          <pc:sldMk cId="27380806" sldId="526"/>
        </pc:sldMkLst>
        <pc:spChg chg="add del">
          <ac:chgData name="Çağatay Kerem Dönmez" userId="2d124b3db624758d" providerId="LiveId" clId="{480350F6-7897-4C03-B5A8-0751D4BE4705}" dt="2026-07-01T15:20:08.822" v="926" actId="478"/>
          <ac:spMkLst>
            <pc:docMk/>
            <pc:sldMk cId="27380806" sldId="526"/>
            <ac:spMk id="2" creationId="{8C7FA779-6B8B-9333-7D16-BBCFA0FB9F62}"/>
          </ac:spMkLst>
        </pc:spChg>
        <pc:spChg chg="add del mod">
          <ac:chgData name="Çağatay Kerem Dönmez" userId="2d124b3db624758d" providerId="LiveId" clId="{480350F6-7897-4C03-B5A8-0751D4BE4705}" dt="2026-07-01T15:49:28.750" v="1294" actId="14100"/>
          <ac:spMkLst>
            <pc:docMk/>
            <pc:sldMk cId="27380806" sldId="526"/>
            <ac:spMk id="3" creationId="{1B70267C-08D0-50DE-D811-84497BFE7DDB}"/>
          </ac:spMkLst>
        </pc:spChg>
        <pc:spChg chg="add mod">
          <ac:chgData name="Çağatay Kerem Dönmez" userId="2d124b3db624758d" providerId="LiveId" clId="{480350F6-7897-4C03-B5A8-0751D4BE4705}" dt="2026-07-02T15:56:01.086" v="4052" actId="207"/>
          <ac:spMkLst>
            <pc:docMk/>
            <pc:sldMk cId="27380806" sldId="526"/>
            <ac:spMk id="10" creationId="{A32A3DC7-F207-4320-87E8-71B1943141A1}"/>
          </ac:spMkLst>
        </pc:spChg>
        <pc:spChg chg="add mod">
          <ac:chgData name="Çağatay Kerem Dönmez" userId="2d124b3db624758d" providerId="LiveId" clId="{480350F6-7897-4C03-B5A8-0751D4BE4705}" dt="2026-07-01T15:23:41.094" v="1018" actId="14100"/>
          <ac:spMkLst>
            <pc:docMk/>
            <pc:sldMk cId="27380806" sldId="526"/>
            <ac:spMk id="11" creationId="{88DDEBE1-824E-4D07-9EE9-FDEFF4A1660A}"/>
          </ac:spMkLst>
        </pc:spChg>
        <pc:picChg chg="del">
          <ac:chgData name="Çağatay Kerem Dönmez" userId="2d124b3db624758d" providerId="LiveId" clId="{480350F6-7897-4C03-B5A8-0751D4BE4705}" dt="2026-07-01T15:19:54.982" v="918" actId="478"/>
          <ac:picMkLst>
            <pc:docMk/>
            <pc:sldMk cId="27380806" sldId="526"/>
            <ac:picMk id="4" creationId="{CCF287D2-26F5-EC05-B44A-E8A05CFB9383}"/>
          </ac:picMkLst>
        </pc:picChg>
        <pc:picChg chg="add mod">
          <ac:chgData name="Çağatay Kerem Dönmez" userId="2d124b3db624758d" providerId="LiveId" clId="{480350F6-7897-4C03-B5A8-0751D4BE4705}" dt="2026-07-01T15:21:47.901" v="988" actId="1076"/>
          <ac:picMkLst>
            <pc:docMk/>
            <pc:sldMk cId="27380806" sldId="526"/>
            <ac:picMk id="6" creationId="{3CFC90D2-EE89-49B8-93B1-934D515A07B9}"/>
          </ac:picMkLst>
        </pc:picChg>
        <pc:picChg chg="add del mod ord">
          <ac:chgData name="Çağatay Kerem Dönmez" userId="2d124b3db624758d" providerId="LiveId" clId="{480350F6-7897-4C03-B5A8-0751D4BE4705}" dt="2026-07-01T15:20:10.611" v="928" actId="22"/>
          <ac:picMkLst>
            <pc:docMk/>
            <pc:sldMk cId="27380806" sldId="526"/>
            <ac:picMk id="8" creationId="{6DADBE72-52EA-4AB5-9BE8-0E0E498FBFBD}"/>
          </ac:picMkLst>
        </pc:picChg>
      </pc:sldChg>
      <pc:sldChg chg="addSp delSp modSp add mod modNotesTx">
        <pc:chgData name="Çağatay Kerem Dönmez" userId="2d124b3db624758d" providerId="LiveId" clId="{480350F6-7897-4C03-B5A8-0751D4BE4705}" dt="2026-07-03T15:32:59.455" v="4228" actId="13926"/>
        <pc:sldMkLst>
          <pc:docMk/>
          <pc:sldMk cId="888358553" sldId="527"/>
        </pc:sldMkLst>
        <pc:spChg chg="del">
          <ac:chgData name="Çağatay Kerem Dönmez" userId="2d124b3db624758d" providerId="LiveId" clId="{480350F6-7897-4C03-B5A8-0751D4BE4705}" dt="2026-07-01T15:29:50.740" v="1022" actId="478"/>
          <ac:spMkLst>
            <pc:docMk/>
            <pc:sldMk cId="888358553" sldId="527"/>
            <ac:spMk id="2" creationId="{25395675-3BA3-1852-98F6-4615A8173D89}"/>
          </ac:spMkLst>
        </pc:spChg>
        <pc:spChg chg="del">
          <ac:chgData name="Çağatay Kerem Dönmez" userId="2d124b3db624758d" providerId="LiveId" clId="{480350F6-7897-4C03-B5A8-0751D4BE4705}" dt="2026-07-01T15:29:50.070" v="1021" actId="478"/>
          <ac:spMkLst>
            <pc:docMk/>
            <pc:sldMk cId="888358553" sldId="527"/>
            <ac:spMk id="3" creationId="{95894C1F-A7AE-92EB-10E4-815D9FFE1AC5}"/>
          </ac:spMkLst>
        </pc:spChg>
        <pc:spChg chg="mod">
          <ac:chgData name="Çağatay Kerem Dönmez" userId="2d124b3db624758d" providerId="LiveId" clId="{480350F6-7897-4C03-B5A8-0751D4BE4705}" dt="2026-07-01T15:39:45.031" v="1146"/>
          <ac:spMkLst>
            <pc:docMk/>
            <pc:sldMk cId="888358553" sldId="527"/>
            <ac:spMk id="5" creationId="{FDFC8FDC-EE69-B461-5B44-72C9E360F9D2}"/>
          </ac:spMkLst>
        </pc:spChg>
        <pc:spChg chg="add mod">
          <ac:chgData name="Çağatay Kerem Dönmez" userId="2d124b3db624758d" providerId="LiveId" clId="{480350F6-7897-4C03-B5A8-0751D4BE4705}" dt="2026-07-01T15:36:56.655" v="1086" actId="14100"/>
          <ac:spMkLst>
            <pc:docMk/>
            <pc:sldMk cId="888358553" sldId="527"/>
            <ac:spMk id="12" creationId="{C74244FC-018D-4FD6-BAEE-6297CB5E4C26}"/>
          </ac:spMkLst>
        </pc:spChg>
        <pc:spChg chg="add del">
          <ac:chgData name="Çağatay Kerem Dönmez" userId="2d124b3db624758d" providerId="LiveId" clId="{480350F6-7897-4C03-B5A8-0751D4BE4705}" dt="2026-07-01T15:31:57.132" v="1039" actId="22"/>
          <ac:spMkLst>
            <pc:docMk/>
            <pc:sldMk cId="888358553" sldId="527"/>
            <ac:spMk id="14" creationId="{D2486A30-FA66-4BE9-A4AD-CFCA01FE8FC9}"/>
          </ac:spMkLst>
        </pc:spChg>
        <pc:spChg chg="mod">
          <ac:chgData name="Çağatay Kerem Dönmez" userId="2d124b3db624758d" providerId="LiveId" clId="{480350F6-7897-4C03-B5A8-0751D4BE4705}" dt="2026-07-01T15:39:52.506" v="1147" actId="1076"/>
          <ac:spMkLst>
            <pc:docMk/>
            <pc:sldMk cId="888358553" sldId="527"/>
            <ac:spMk id="15" creationId="{4A926274-2FDE-09F7-801D-2C6ED71D4A0B}"/>
          </ac:spMkLst>
        </pc:spChg>
        <pc:spChg chg="add mod ord">
          <ac:chgData name="Çağatay Kerem Dönmez" userId="2d124b3db624758d" providerId="LiveId" clId="{480350F6-7897-4C03-B5A8-0751D4BE4705}" dt="2026-07-03T15:32:59.455" v="4228" actId="13926"/>
          <ac:spMkLst>
            <pc:docMk/>
            <pc:sldMk cId="888358553" sldId="527"/>
            <ac:spMk id="16" creationId="{454F7890-5F4D-4FC1-8E91-9FAE1F740687}"/>
          </ac:spMkLst>
        </pc:spChg>
        <pc:spChg chg="add del">
          <ac:chgData name="Çağatay Kerem Dönmez" userId="2d124b3db624758d" providerId="LiveId" clId="{480350F6-7897-4C03-B5A8-0751D4BE4705}" dt="2026-07-01T15:33:30.920" v="1048" actId="22"/>
          <ac:spMkLst>
            <pc:docMk/>
            <pc:sldMk cId="888358553" sldId="527"/>
            <ac:spMk id="18" creationId="{CED06724-30E5-44EC-9B1B-9BE3565DC02B}"/>
          </ac:spMkLst>
        </pc:spChg>
        <pc:spChg chg="add mod">
          <ac:chgData name="Çağatay Kerem Dönmez" userId="2d124b3db624758d" providerId="LiveId" clId="{480350F6-7897-4C03-B5A8-0751D4BE4705}" dt="2026-07-01T15:37:49.022" v="1124" actId="1076"/>
          <ac:spMkLst>
            <pc:docMk/>
            <pc:sldMk cId="888358553" sldId="527"/>
            <ac:spMk id="30" creationId="{8C3F3B1A-DB4E-4A00-97CC-EFD69F8E1FEE}"/>
          </ac:spMkLst>
        </pc:spChg>
        <pc:spChg chg="add del mod">
          <ac:chgData name="Çağatay Kerem Dönmez" userId="2d124b3db624758d" providerId="LiveId" clId="{480350F6-7897-4C03-B5A8-0751D4BE4705}" dt="2026-07-03T15:32:55.612" v="4227" actId="478"/>
          <ac:spMkLst>
            <pc:docMk/>
            <pc:sldMk cId="888358553" sldId="527"/>
            <ac:spMk id="38" creationId="{4D515A0E-00D4-4FE3-B37B-5CD0CD9EAAE5}"/>
          </ac:spMkLst>
        </pc:spChg>
        <pc:picChg chg="del">
          <ac:chgData name="Çağatay Kerem Dönmez" userId="2d124b3db624758d" providerId="LiveId" clId="{480350F6-7897-4C03-B5A8-0751D4BE4705}" dt="2026-07-01T15:29:41.062" v="1020" actId="478"/>
          <ac:picMkLst>
            <pc:docMk/>
            <pc:sldMk cId="888358553" sldId="527"/>
            <ac:picMk id="4" creationId="{7280D3A2-63CE-DC7D-BB4C-7ED6B5BA19A9}"/>
          </ac:picMkLst>
        </pc:picChg>
        <pc:picChg chg="add mod">
          <ac:chgData name="Çağatay Kerem Dönmez" userId="2d124b3db624758d" providerId="LiveId" clId="{480350F6-7897-4C03-B5A8-0751D4BE4705}" dt="2026-07-01T15:31:25.688" v="1035" actId="1076"/>
          <ac:picMkLst>
            <pc:docMk/>
            <pc:sldMk cId="888358553" sldId="527"/>
            <ac:picMk id="7" creationId="{C1AD14A1-A1E7-4738-A59A-CE457E090DD6}"/>
          </ac:picMkLst>
        </pc:picChg>
        <pc:cxnChg chg="del mod">
          <ac:chgData name="Çağatay Kerem Dönmez" userId="2d124b3db624758d" providerId="LiveId" clId="{480350F6-7897-4C03-B5A8-0751D4BE4705}" dt="2026-07-01T15:40:07.951" v="1150" actId="478"/>
          <ac:cxnSpMkLst>
            <pc:docMk/>
            <pc:sldMk cId="888358553" sldId="527"/>
            <ac:cxnSpMk id="9" creationId="{8C1BE58C-17A4-A6E2-1E2A-6B417D25C7BB}"/>
          </ac:cxnSpMkLst>
        </pc:cxnChg>
        <pc:cxnChg chg="mod">
          <ac:chgData name="Çağatay Kerem Dönmez" userId="2d124b3db624758d" providerId="LiveId" clId="{480350F6-7897-4C03-B5A8-0751D4BE4705}" dt="2026-07-01T15:37:11.931" v="1089" actId="1076"/>
          <ac:cxnSpMkLst>
            <pc:docMk/>
            <pc:sldMk cId="888358553" sldId="527"/>
            <ac:cxnSpMk id="17" creationId="{2B11D44E-0503-3005-1B4C-3BA67F4BF389}"/>
          </ac:cxnSpMkLst>
        </pc:cxnChg>
        <pc:cxnChg chg="add mod">
          <ac:chgData name="Çağatay Kerem Dönmez" userId="2d124b3db624758d" providerId="LiveId" clId="{480350F6-7897-4C03-B5A8-0751D4BE4705}" dt="2026-07-01T15:39:59.877" v="1149" actId="14100"/>
          <ac:cxnSpMkLst>
            <pc:docMk/>
            <pc:sldMk cId="888358553" sldId="527"/>
            <ac:cxnSpMk id="19" creationId="{224849D6-A554-49F4-8FEA-8B311FE23C15}"/>
          </ac:cxnSpMkLst>
        </pc:cxnChg>
        <pc:cxnChg chg="add del mod">
          <ac:chgData name="Çağatay Kerem Dönmez" userId="2d124b3db624758d" providerId="LiveId" clId="{480350F6-7897-4C03-B5A8-0751D4BE4705}" dt="2026-07-01T15:37:32.479" v="1097" actId="478"/>
          <ac:cxnSpMkLst>
            <pc:docMk/>
            <pc:sldMk cId="888358553" sldId="527"/>
            <ac:cxnSpMk id="27" creationId="{381D761A-E4A5-45DF-848C-D7794D246E7B}"/>
          </ac:cxnSpMkLst>
        </pc:cxnChg>
        <pc:cxnChg chg="add mod">
          <ac:chgData name="Çağatay Kerem Dönmez" userId="2d124b3db624758d" providerId="LiveId" clId="{480350F6-7897-4C03-B5A8-0751D4BE4705}" dt="2026-07-01T15:37:16.789" v="1091" actId="571"/>
          <ac:cxnSpMkLst>
            <pc:docMk/>
            <pc:sldMk cId="888358553" sldId="527"/>
            <ac:cxnSpMk id="28" creationId="{2764A430-193A-4A23-A89B-81E54058F66E}"/>
          </ac:cxnSpMkLst>
        </pc:cxnChg>
        <pc:cxnChg chg="add mod">
          <ac:chgData name="Çağatay Kerem Dönmez" userId="2d124b3db624758d" providerId="LiveId" clId="{480350F6-7897-4C03-B5A8-0751D4BE4705}" dt="2026-07-01T15:37:35.431" v="1098" actId="571"/>
          <ac:cxnSpMkLst>
            <pc:docMk/>
            <pc:sldMk cId="888358553" sldId="527"/>
            <ac:cxnSpMk id="29" creationId="{83707ED1-42C5-4932-8623-79E68405B1CE}"/>
          </ac:cxnSpMkLst>
        </pc:cxnChg>
        <pc:cxnChg chg="add mod">
          <ac:chgData name="Çağatay Kerem Dönmez" userId="2d124b3db624758d" providerId="LiveId" clId="{480350F6-7897-4C03-B5A8-0751D4BE4705}" dt="2026-07-01T15:39:35.309" v="1144" actId="14100"/>
          <ac:cxnSpMkLst>
            <pc:docMk/>
            <pc:sldMk cId="888358553" sldId="527"/>
            <ac:cxnSpMk id="31" creationId="{FB6496AF-90FD-4541-8060-677215D8878B}"/>
          </ac:cxnSpMkLst>
        </pc:cxnChg>
      </pc:sldChg>
      <pc:sldChg chg="addSp delSp modSp add mod chgLayout modNotesTx">
        <pc:chgData name="Çağatay Kerem Dönmez" userId="2d124b3db624758d" providerId="LiveId" clId="{480350F6-7897-4C03-B5A8-0751D4BE4705}" dt="2026-07-01T16:23:56.744" v="1693" actId="20577"/>
        <pc:sldMkLst>
          <pc:docMk/>
          <pc:sldMk cId="3667410775" sldId="528"/>
        </pc:sldMkLst>
        <pc:spChg chg="mod">
          <ac:chgData name="Çağatay Kerem Dönmez" userId="2d124b3db624758d" providerId="LiveId" clId="{480350F6-7897-4C03-B5A8-0751D4BE4705}" dt="2026-07-01T16:23:16.335" v="1685" actId="114"/>
          <ac:spMkLst>
            <pc:docMk/>
            <pc:sldMk cId="3667410775" sldId="528"/>
            <ac:spMk id="2" creationId="{EDC2F2D9-C465-9420-4B04-13EE31B8D403}"/>
          </ac:spMkLst>
        </pc:spChg>
        <pc:spChg chg="add del mod ord">
          <ac:chgData name="Çağatay Kerem Dönmez" userId="2d124b3db624758d" providerId="LiveId" clId="{480350F6-7897-4C03-B5A8-0751D4BE4705}" dt="2026-07-01T16:22:17.684" v="1637" actId="478"/>
          <ac:spMkLst>
            <pc:docMk/>
            <pc:sldMk cId="3667410775" sldId="528"/>
            <ac:spMk id="3" creationId="{355B527F-6C2D-4A3C-A374-4983B03B0CA4}"/>
          </ac:spMkLst>
        </pc:spChg>
        <pc:spChg chg="add mod ord">
          <ac:chgData name="Çağatay Kerem Dönmez" userId="2d124b3db624758d" providerId="LiveId" clId="{480350F6-7897-4C03-B5A8-0751D4BE4705}" dt="2026-07-01T16:23:44.332" v="1691" actId="2711"/>
          <ac:spMkLst>
            <pc:docMk/>
            <pc:sldMk cId="3667410775" sldId="528"/>
            <ac:spMk id="5" creationId="{7A62A339-3E0E-4C52-BDCF-C30EA7E3552A}"/>
          </ac:spMkLst>
        </pc:spChg>
        <pc:spChg chg="add del">
          <ac:chgData name="Çağatay Kerem Dönmez" userId="2d124b3db624758d" providerId="LiveId" clId="{480350F6-7897-4C03-B5A8-0751D4BE4705}" dt="2026-07-01T16:20:16.043" v="1550" actId="22"/>
          <ac:spMkLst>
            <pc:docMk/>
            <pc:sldMk cId="3667410775" sldId="528"/>
            <ac:spMk id="7" creationId="{CF9A8649-0762-4826-B1C5-48E20F934E56}"/>
          </ac:spMkLst>
        </pc:spChg>
        <pc:spChg chg="add mod">
          <ac:chgData name="Çağatay Kerem Dönmez" userId="2d124b3db624758d" providerId="LiveId" clId="{480350F6-7897-4C03-B5A8-0751D4BE4705}" dt="2026-07-01T16:23:12.552" v="1683" actId="1076"/>
          <ac:spMkLst>
            <pc:docMk/>
            <pc:sldMk cId="3667410775" sldId="528"/>
            <ac:spMk id="10" creationId="{240EE64F-10C4-4C95-994A-D2BCDC937D91}"/>
          </ac:spMkLst>
        </pc:spChg>
        <pc:spChg chg="add mod">
          <ac:chgData name="Çağatay Kerem Dönmez" userId="2d124b3db624758d" providerId="LiveId" clId="{480350F6-7897-4C03-B5A8-0751D4BE4705}" dt="2026-07-01T16:23:12.552" v="1683" actId="1076"/>
          <ac:spMkLst>
            <pc:docMk/>
            <pc:sldMk cId="3667410775" sldId="528"/>
            <ac:spMk id="11" creationId="{90EF8BA0-30FD-40E5-92E8-FBC5C80EBD5D}"/>
          </ac:spMkLst>
        </pc:spChg>
        <pc:picChg chg="del">
          <ac:chgData name="Çağatay Kerem Dönmez" userId="2d124b3db624758d" providerId="LiveId" clId="{480350F6-7897-4C03-B5A8-0751D4BE4705}" dt="2026-07-01T16:17:07.974" v="1536" actId="478"/>
          <ac:picMkLst>
            <pc:docMk/>
            <pc:sldMk cId="3667410775" sldId="528"/>
            <ac:picMk id="4" creationId="{8B754BE5-3AFB-58D1-4C11-0A8E1E20AF74}"/>
          </ac:picMkLst>
        </pc:picChg>
        <pc:cxnChg chg="add mod">
          <ac:chgData name="Çağatay Kerem Dönmez" userId="2d124b3db624758d" providerId="LiveId" clId="{480350F6-7897-4C03-B5A8-0751D4BE4705}" dt="2026-07-01T16:23:20.879" v="1686" actId="1076"/>
          <ac:cxnSpMkLst>
            <pc:docMk/>
            <pc:sldMk cId="3667410775" sldId="528"/>
            <ac:cxnSpMk id="9" creationId="{A1A52F89-B470-4308-A6C1-D589D1200975}"/>
          </ac:cxnSpMkLst>
        </pc:cxnChg>
        <pc:cxnChg chg="add mod">
          <ac:chgData name="Çağatay Kerem Dönmez" userId="2d124b3db624758d" providerId="LiveId" clId="{480350F6-7897-4C03-B5A8-0751D4BE4705}" dt="2026-07-01T16:23:28.713" v="1689" actId="14100"/>
          <ac:cxnSpMkLst>
            <pc:docMk/>
            <pc:sldMk cId="3667410775" sldId="528"/>
            <ac:cxnSpMk id="12" creationId="{28FBD2E9-297A-4D3F-93E6-E58728D24A7D}"/>
          </ac:cxnSpMkLst>
        </pc:cxnChg>
      </pc:sldChg>
      <pc:sldChg chg="add del mod modShow">
        <pc:chgData name="Çağatay Kerem Dönmez" userId="2d124b3db624758d" providerId="LiveId" clId="{480350F6-7897-4C03-B5A8-0751D4BE4705}" dt="2026-07-03T15:35:30.988" v="4232" actId="2696"/>
        <pc:sldMkLst>
          <pc:docMk/>
          <pc:sldMk cId="2356949866" sldId="529"/>
        </pc:sldMkLst>
      </pc:sldChg>
      <pc:sldChg chg="add mod modShow">
        <pc:chgData name="Çağatay Kerem Dönmez" userId="2d124b3db624758d" providerId="LiveId" clId="{480350F6-7897-4C03-B5A8-0751D4BE4705}" dt="2026-07-03T15:43:31.349" v="4234" actId="729"/>
        <pc:sldMkLst>
          <pc:docMk/>
          <pc:sldMk cId="2598441010" sldId="529"/>
        </pc:sldMkLst>
      </pc:sldChg>
      <pc:sldChg chg="addSp delSp modSp add del mod ord">
        <pc:chgData name="Çağatay Kerem Dönmez" userId="2d124b3db624758d" providerId="LiveId" clId="{480350F6-7897-4C03-B5A8-0751D4BE4705}" dt="2026-07-02T11:54:30.578" v="2524" actId="2696"/>
        <pc:sldMkLst>
          <pc:docMk/>
          <pc:sldMk cId="3551640078" sldId="529"/>
        </pc:sldMkLst>
        <pc:spChg chg="mod">
          <ac:chgData name="Çağatay Kerem Dönmez" userId="2d124b3db624758d" providerId="LiveId" clId="{480350F6-7897-4C03-B5A8-0751D4BE4705}" dt="2026-07-02T11:42:59.174" v="2186" actId="12"/>
          <ac:spMkLst>
            <pc:docMk/>
            <pc:sldMk cId="3551640078" sldId="529"/>
            <ac:spMk id="2" creationId="{38A391A7-C240-EE07-66A2-913DC34F079A}"/>
          </ac:spMkLst>
        </pc:spChg>
        <pc:spChg chg="mod">
          <ac:chgData name="Çağatay Kerem Dönmez" userId="2d124b3db624758d" providerId="LiveId" clId="{480350F6-7897-4C03-B5A8-0751D4BE4705}" dt="2026-07-02T11:53:35.737" v="2514"/>
          <ac:spMkLst>
            <pc:docMk/>
            <pc:sldMk cId="3551640078" sldId="529"/>
            <ac:spMk id="3" creationId="{ADD10B32-307E-CE6B-DE1C-1ACB2D6BEFE5}"/>
          </ac:spMkLst>
        </pc:spChg>
        <pc:spChg chg="add del mod">
          <ac:chgData name="Çağatay Kerem Dönmez" userId="2d124b3db624758d" providerId="LiveId" clId="{480350F6-7897-4C03-B5A8-0751D4BE4705}" dt="2026-07-02T11:49:19.505" v="2435" actId="478"/>
          <ac:spMkLst>
            <pc:docMk/>
            <pc:sldMk cId="3551640078" sldId="529"/>
            <ac:spMk id="8" creationId="{EEAE7E60-C95C-4EEE-BC9C-F80B934A24FC}"/>
          </ac:spMkLst>
        </pc:spChg>
        <pc:spChg chg="add mod">
          <ac:chgData name="Çağatay Kerem Dönmez" userId="2d124b3db624758d" providerId="LiveId" clId="{480350F6-7897-4C03-B5A8-0751D4BE4705}" dt="2026-07-02T11:50:39.953" v="2470" actId="14100"/>
          <ac:spMkLst>
            <pc:docMk/>
            <pc:sldMk cId="3551640078" sldId="529"/>
            <ac:spMk id="9" creationId="{2B886764-65AF-4CC1-944D-E2FB869B3E19}"/>
          </ac:spMkLst>
        </pc:spChg>
        <pc:picChg chg="del">
          <ac:chgData name="Çağatay Kerem Dönmez" userId="2d124b3db624758d" providerId="LiveId" clId="{480350F6-7897-4C03-B5A8-0751D4BE4705}" dt="2026-07-02T11:42:39.545" v="2178" actId="478"/>
          <ac:picMkLst>
            <pc:docMk/>
            <pc:sldMk cId="3551640078" sldId="529"/>
            <ac:picMk id="4" creationId="{F677FC23-C972-1107-1D9B-8C167FB4953E}"/>
          </ac:picMkLst>
        </pc:picChg>
        <pc:picChg chg="add mod">
          <ac:chgData name="Çağatay Kerem Dönmez" userId="2d124b3db624758d" providerId="LiveId" clId="{480350F6-7897-4C03-B5A8-0751D4BE4705}" dt="2026-07-02T11:49:43.615" v="2448" actId="1076"/>
          <ac:picMkLst>
            <pc:docMk/>
            <pc:sldMk cId="3551640078" sldId="529"/>
            <ac:picMk id="6" creationId="{FD070928-7216-48CA-A104-7818D3197941}"/>
          </ac:picMkLst>
        </pc:picChg>
      </pc:sldChg>
      <pc:sldChg chg="addSp delSp modSp new mod">
        <pc:chgData name="Çağatay Kerem Dönmez" userId="2d124b3db624758d" providerId="LiveId" clId="{480350F6-7897-4C03-B5A8-0751D4BE4705}" dt="2026-07-02T13:57:24.623" v="3157" actId="790"/>
        <pc:sldMkLst>
          <pc:docMk/>
          <pc:sldMk cId="1020073555" sldId="530"/>
        </pc:sldMkLst>
        <pc:spChg chg="del">
          <ac:chgData name="Çağatay Kerem Dönmez" userId="2d124b3db624758d" providerId="LiveId" clId="{480350F6-7897-4C03-B5A8-0751D4BE4705}" dt="2026-07-02T13:55:47.708" v="3107" actId="478"/>
          <ac:spMkLst>
            <pc:docMk/>
            <pc:sldMk cId="1020073555" sldId="530"/>
            <ac:spMk id="2" creationId="{763C3DE3-BE6A-4CD5-A6E8-2EA3292AE748}"/>
          </ac:spMkLst>
        </pc:spChg>
        <pc:spChg chg="add del mod">
          <ac:chgData name="Çağatay Kerem Dönmez" userId="2d124b3db624758d" providerId="LiveId" clId="{480350F6-7897-4C03-B5A8-0751D4BE4705}" dt="2026-07-02T13:56:15.823" v="3120" actId="1076"/>
          <ac:spMkLst>
            <pc:docMk/>
            <pc:sldMk cId="1020073555" sldId="530"/>
            <ac:spMk id="3" creationId="{D1D37C43-3A09-4C8E-828F-81062672AAB8}"/>
          </ac:spMkLst>
        </pc:spChg>
        <pc:spChg chg="add mod">
          <ac:chgData name="Çağatay Kerem Dönmez" userId="2d124b3db624758d" providerId="LiveId" clId="{480350F6-7897-4C03-B5A8-0751D4BE4705}" dt="2026-07-02T13:47:46.604" v="3042" actId="164"/>
          <ac:spMkLst>
            <pc:docMk/>
            <pc:sldMk cId="1020073555" sldId="530"/>
            <ac:spMk id="7" creationId="{10B8B8C8-3BE6-4BFC-AC6D-BCE666CC4072}"/>
          </ac:spMkLst>
        </pc:spChg>
        <pc:spChg chg="add del mod">
          <ac:chgData name="Çağatay Kerem Dönmez" userId="2d124b3db624758d" providerId="LiveId" clId="{480350F6-7897-4C03-B5A8-0751D4BE4705}" dt="2026-07-02T13:56:15.823" v="3120" actId="1076"/>
          <ac:spMkLst>
            <pc:docMk/>
            <pc:sldMk cId="1020073555" sldId="530"/>
            <ac:spMk id="14" creationId="{423D3CFD-F2A4-4951-A7D5-381AD8112DDA}"/>
          </ac:spMkLst>
        </pc:spChg>
        <pc:spChg chg="add del mod">
          <ac:chgData name="Çağatay Kerem Dönmez" userId="2d124b3db624758d" providerId="LiveId" clId="{480350F6-7897-4C03-B5A8-0751D4BE4705}" dt="2026-07-02T13:56:15.823" v="3120" actId="1076"/>
          <ac:spMkLst>
            <pc:docMk/>
            <pc:sldMk cId="1020073555" sldId="530"/>
            <ac:spMk id="15" creationId="{9E1BE819-B19B-4EF1-BF31-ACDBDE2B3DFB}"/>
          </ac:spMkLst>
        </pc:spChg>
        <pc:spChg chg="add del mod">
          <ac:chgData name="Çağatay Kerem Dönmez" userId="2d124b3db624758d" providerId="LiveId" clId="{480350F6-7897-4C03-B5A8-0751D4BE4705}" dt="2026-07-02T13:56:15.823" v="3120" actId="1076"/>
          <ac:spMkLst>
            <pc:docMk/>
            <pc:sldMk cId="1020073555" sldId="530"/>
            <ac:spMk id="16" creationId="{DC0E0AB9-344E-4CE3-936A-43EFEE5C0E47}"/>
          </ac:spMkLst>
        </pc:spChg>
        <pc:spChg chg="add del mod">
          <ac:chgData name="Çağatay Kerem Dönmez" userId="2d124b3db624758d" providerId="LiveId" clId="{480350F6-7897-4C03-B5A8-0751D4BE4705}" dt="2026-07-02T13:56:15.823" v="3120" actId="1076"/>
          <ac:spMkLst>
            <pc:docMk/>
            <pc:sldMk cId="1020073555" sldId="530"/>
            <ac:spMk id="17" creationId="{6A7C07B2-AFBA-43D9-AF81-FED1941CA140}"/>
          </ac:spMkLst>
        </pc:spChg>
        <pc:spChg chg="add mod">
          <ac:chgData name="Çağatay Kerem Dönmez" userId="2d124b3db624758d" providerId="LiveId" clId="{480350F6-7897-4C03-B5A8-0751D4BE4705}" dt="2026-07-02T13:47:46.604" v="3042" actId="164"/>
          <ac:spMkLst>
            <pc:docMk/>
            <pc:sldMk cId="1020073555" sldId="530"/>
            <ac:spMk id="18" creationId="{4045D8F2-6CAF-472E-B9C4-DEFDC7549155}"/>
          </ac:spMkLst>
        </pc:spChg>
        <pc:spChg chg="add mod">
          <ac:chgData name="Çağatay Kerem Dönmez" userId="2d124b3db624758d" providerId="LiveId" clId="{480350F6-7897-4C03-B5A8-0751D4BE4705}" dt="2026-07-02T13:47:46.604" v="3042" actId="164"/>
          <ac:spMkLst>
            <pc:docMk/>
            <pc:sldMk cId="1020073555" sldId="530"/>
            <ac:spMk id="19" creationId="{0BD51866-77DE-4923-9201-DD0DC57E0A5E}"/>
          </ac:spMkLst>
        </pc:spChg>
        <pc:spChg chg="add mod">
          <ac:chgData name="Çağatay Kerem Dönmez" userId="2d124b3db624758d" providerId="LiveId" clId="{480350F6-7897-4C03-B5A8-0751D4BE4705}" dt="2026-07-02T13:47:46.604" v="3042" actId="164"/>
          <ac:spMkLst>
            <pc:docMk/>
            <pc:sldMk cId="1020073555" sldId="530"/>
            <ac:spMk id="20" creationId="{63FC3557-0E72-486B-916D-2912479CE0D9}"/>
          </ac:spMkLst>
        </pc:spChg>
        <pc:spChg chg="add mod">
          <ac:chgData name="Çağatay Kerem Dönmez" userId="2d124b3db624758d" providerId="LiveId" clId="{480350F6-7897-4C03-B5A8-0751D4BE4705}" dt="2026-07-02T13:47:46.604" v="3042" actId="164"/>
          <ac:spMkLst>
            <pc:docMk/>
            <pc:sldMk cId="1020073555" sldId="530"/>
            <ac:spMk id="21" creationId="{5A6B2296-57EA-4FC6-88A2-E7ED26C16A00}"/>
          </ac:spMkLst>
        </pc:spChg>
        <pc:spChg chg="add del mod">
          <ac:chgData name="Çağatay Kerem Dönmez" userId="2d124b3db624758d" providerId="LiveId" clId="{480350F6-7897-4C03-B5A8-0751D4BE4705}" dt="2026-07-02T13:47:46.604" v="3042" actId="164"/>
          <ac:spMkLst>
            <pc:docMk/>
            <pc:sldMk cId="1020073555" sldId="530"/>
            <ac:spMk id="22" creationId="{2D751CDC-F5AD-46AA-B20D-7836517C40F9}"/>
          </ac:spMkLst>
        </pc:spChg>
        <pc:spChg chg="add del mod">
          <ac:chgData name="Çağatay Kerem Dönmez" userId="2d124b3db624758d" providerId="LiveId" clId="{480350F6-7897-4C03-B5A8-0751D4BE4705}" dt="2026-07-02T13:56:15.823" v="3120" actId="1076"/>
          <ac:spMkLst>
            <pc:docMk/>
            <pc:sldMk cId="1020073555" sldId="530"/>
            <ac:spMk id="23" creationId="{B3500168-31E9-43D3-967A-527547AA7B41}"/>
          </ac:spMkLst>
        </pc:spChg>
        <pc:spChg chg="add del mod">
          <ac:chgData name="Çağatay Kerem Dönmez" userId="2d124b3db624758d" providerId="LiveId" clId="{480350F6-7897-4C03-B5A8-0751D4BE4705}" dt="2026-07-02T13:48:01.665" v="3045" actId="21"/>
          <ac:spMkLst>
            <pc:docMk/>
            <pc:sldMk cId="1020073555" sldId="530"/>
            <ac:spMk id="27" creationId="{12F7B135-CB43-4B62-956F-4C00828CA373}"/>
          </ac:spMkLst>
        </pc:spChg>
        <pc:spChg chg="add del mod">
          <ac:chgData name="Çağatay Kerem Dönmez" userId="2d124b3db624758d" providerId="LiveId" clId="{480350F6-7897-4C03-B5A8-0751D4BE4705}" dt="2026-07-02T13:48:06.982" v="3047" actId="21"/>
          <ac:spMkLst>
            <pc:docMk/>
            <pc:sldMk cId="1020073555" sldId="530"/>
            <ac:spMk id="29" creationId="{B57C49A3-3F34-4E98-B629-D6C29CF25E8D}"/>
          </ac:spMkLst>
        </pc:spChg>
        <pc:spChg chg="add mod">
          <ac:chgData name="Çağatay Kerem Dönmez" userId="2d124b3db624758d" providerId="LiveId" clId="{480350F6-7897-4C03-B5A8-0751D4BE4705}" dt="2026-07-02T13:52:04.992" v="3081" actId="1076"/>
          <ac:spMkLst>
            <pc:docMk/>
            <pc:sldMk cId="1020073555" sldId="530"/>
            <ac:spMk id="34" creationId="{CE96D4AB-1F76-4BD2-BCDB-60D4721144D9}"/>
          </ac:spMkLst>
        </pc:spChg>
        <pc:spChg chg="add mod">
          <ac:chgData name="Çağatay Kerem Dönmez" userId="2d124b3db624758d" providerId="LiveId" clId="{480350F6-7897-4C03-B5A8-0751D4BE4705}" dt="2026-07-02T13:56:15.823" v="3120" actId="1076"/>
          <ac:spMkLst>
            <pc:docMk/>
            <pc:sldMk cId="1020073555" sldId="530"/>
            <ac:spMk id="35" creationId="{B1788DBE-FE13-499E-98A4-EC812EBA6E12}"/>
          </ac:spMkLst>
        </pc:spChg>
        <pc:spChg chg="add mod">
          <ac:chgData name="Çağatay Kerem Dönmez" userId="2d124b3db624758d" providerId="LiveId" clId="{480350F6-7897-4C03-B5A8-0751D4BE4705}" dt="2026-07-02T13:56:27.803" v="3126" actId="14100"/>
          <ac:spMkLst>
            <pc:docMk/>
            <pc:sldMk cId="1020073555" sldId="530"/>
            <ac:spMk id="36" creationId="{C7A3BB37-4059-4951-ADAE-0ED95DDA0F94}"/>
          </ac:spMkLst>
        </pc:spChg>
        <pc:spChg chg="add mod">
          <ac:chgData name="Çağatay Kerem Dönmez" userId="2d124b3db624758d" providerId="LiveId" clId="{480350F6-7897-4C03-B5A8-0751D4BE4705}" dt="2026-07-02T13:57:24.623" v="3157" actId="790"/>
          <ac:spMkLst>
            <pc:docMk/>
            <pc:sldMk cId="1020073555" sldId="530"/>
            <ac:spMk id="37" creationId="{1746322E-C2B8-4E4C-ACD2-8DF6B3000FF0}"/>
          </ac:spMkLst>
        </pc:spChg>
        <pc:grpChg chg="add mod">
          <ac:chgData name="Çağatay Kerem Dönmez" userId="2d124b3db624758d" providerId="LiveId" clId="{480350F6-7897-4C03-B5A8-0751D4BE4705}" dt="2026-07-02T13:47:44.052" v="3041" actId="164"/>
          <ac:grpSpMkLst>
            <pc:docMk/>
            <pc:sldMk cId="1020073555" sldId="530"/>
            <ac:grpSpMk id="24" creationId="{BA4D5761-B95F-46AE-88D3-502B07B18BC8}"/>
          </ac:grpSpMkLst>
        </pc:grpChg>
        <pc:grpChg chg="add del mod">
          <ac:chgData name="Çağatay Kerem Dönmez" userId="2d124b3db624758d" providerId="LiveId" clId="{480350F6-7897-4C03-B5A8-0751D4BE4705}" dt="2026-07-02T13:56:15.823" v="3120" actId="1076"/>
          <ac:grpSpMkLst>
            <pc:docMk/>
            <pc:sldMk cId="1020073555" sldId="530"/>
            <ac:grpSpMk id="25" creationId="{49657199-0204-4F95-9822-84B2C6C2B89C}"/>
          </ac:grpSpMkLst>
        </pc:grpChg>
        <pc:picChg chg="add del mod">
          <ac:chgData name="Çağatay Kerem Dönmez" userId="2d124b3db624758d" providerId="LiveId" clId="{480350F6-7897-4C03-B5A8-0751D4BE4705}" dt="2026-07-02T13:50:52.762" v="3053" actId="478"/>
          <ac:picMkLst>
            <pc:docMk/>
            <pc:sldMk cId="1020073555" sldId="530"/>
            <ac:picMk id="31" creationId="{5B447E0E-E34C-4D1D-89C0-39D2FE6DE037}"/>
          </ac:picMkLst>
        </pc:picChg>
        <pc:picChg chg="add mod">
          <ac:chgData name="Çağatay Kerem Dönmez" userId="2d124b3db624758d" providerId="LiveId" clId="{480350F6-7897-4C03-B5A8-0751D4BE4705}" dt="2026-07-02T13:57:04.609" v="3154" actId="14100"/>
          <ac:picMkLst>
            <pc:docMk/>
            <pc:sldMk cId="1020073555" sldId="530"/>
            <ac:picMk id="33" creationId="{DED0E1D7-76D2-4CFB-9DA8-10CC13002D34}"/>
          </ac:picMkLst>
        </pc:picChg>
        <pc:cxnChg chg="add mod">
          <ac:chgData name="Çağatay Kerem Dönmez" userId="2d124b3db624758d" providerId="LiveId" clId="{480350F6-7897-4C03-B5A8-0751D4BE4705}" dt="2026-07-02T13:47:46.604" v="3042" actId="164"/>
          <ac:cxnSpMkLst>
            <pc:docMk/>
            <pc:sldMk cId="1020073555" sldId="530"/>
            <ac:cxnSpMk id="5" creationId="{DEFC370D-F2F9-44E1-9076-06EE513D894B}"/>
          </ac:cxnSpMkLst>
        </pc:cxnChg>
        <pc:cxnChg chg="add mod">
          <ac:chgData name="Çağatay Kerem Dönmez" userId="2d124b3db624758d" providerId="LiveId" clId="{480350F6-7897-4C03-B5A8-0751D4BE4705}" dt="2026-07-02T13:47:46.604" v="3042" actId="164"/>
          <ac:cxnSpMkLst>
            <pc:docMk/>
            <pc:sldMk cId="1020073555" sldId="530"/>
            <ac:cxnSpMk id="9" creationId="{4B675848-697B-4A71-A81D-B358707C3070}"/>
          </ac:cxnSpMkLst>
        </pc:cxnChg>
        <pc:cxnChg chg="add mod">
          <ac:chgData name="Çağatay Kerem Dönmez" userId="2d124b3db624758d" providerId="LiveId" clId="{480350F6-7897-4C03-B5A8-0751D4BE4705}" dt="2026-07-02T13:47:46.604" v="3042" actId="164"/>
          <ac:cxnSpMkLst>
            <pc:docMk/>
            <pc:sldMk cId="1020073555" sldId="530"/>
            <ac:cxnSpMk id="10" creationId="{5AE06D67-11AA-43C9-80C4-8878DFA6E7CD}"/>
          </ac:cxnSpMkLst>
        </pc:cxnChg>
        <pc:cxnChg chg="add mod">
          <ac:chgData name="Çağatay Kerem Dönmez" userId="2d124b3db624758d" providerId="LiveId" clId="{480350F6-7897-4C03-B5A8-0751D4BE4705}" dt="2026-07-02T13:47:46.604" v="3042" actId="164"/>
          <ac:cxnSpMkLst>
            <pc:docMk/>
            <pc:sldMk cId="1020073555" sldId="530"/>
            <ac:cxnSpMk id="11" creationId="{F0E7687B-4CC5-4A8C-A6CB-5BAA17BC9672}"/>
          </ac:cxnSpMkLst>
        </pc:cxnChg>
        <pc:cxnChg chg="add mod">
          <ac:chgData name="Çağatay Kerem Dönmez" userId="2d124b3db624758d" providerId="LiveId" clId="{480350F6-7897-4C03-B5A8-0751D4BE4705}" dt="2026-07-02T13:47:46.604" v="3042" actId="164"/>
          <ac:cxnSpMkLst>
            <pc:docMk/>
            <pc:sldMk cId="1020073555" sldId="530"/>
            <ac:cxnSpMk id="12" creationId="{CEBB2ECB-592F-4EB0-9195-18EF7D59CD2B}"/>
          </ac:cxnSpMkLst>
        </pc:cxnChg>
        <pc:cxnChg chg="add mod">
          <ac:chgData name="Çağatay Kerem Dönmez" userId="2d124b3db624758d" providerId="LiveId" clId="{480350F6-7897-4C03-B5A8-0751D4BE4705}" dt="2026-07-02T13:47:46.604" v="3042" actId="164"/>
          <ac:cxnSpMkLst>
            <pc:docMk/>
            <pc:sldMk cId="1020073555" sldId="530"/>
            <ac:cxnSpMk id="13" creationId="{D0505EDF-467A-4F15-811B-F4A36254345F}"/>
          </ac:cxnSpMkLst>
        </pc:cxnChg>
      </pc:sldChg>
      <pc:sldChg chg="addSp delSp modSp add mod modNotesTx">
        <pc:chgData name="Çağatay Kerem Dönmez" userId="2d124b3db624758d" providerId="LiveId" clId="{480350F6-7897-4C03-B5A8-0751D4BE4705}" dt="2026-07-02T14:08:50.414" v="3438" actId="20577"/>
        <pc:sldMkLst>
          <pc:docMk/>
          <pc:sldMk cId="2332518071" sldId="531"/>
        </pc:sldMkLst>
        <pc:spChg chg="mod">
          <ac:chgData name="Çağatay Kerem Dönmez" userId="2d124b3db624758d" providerId="LiveId" clId="{480350F6-7897-4C03-B5A8-0751D4BE4705}" dt="2026-07-02T14:07:43.579" v="3402" actId="14100"/>
          <ac:spMkLst>
            <pc:docMk/>
            <pc:sldMk cId="2332518071" sldId="531"/>
            <ac:spMk id="2" creationId="{7674F2B7-EA42-937B-F676-09F418FF7B95}"/>
          </ac:spMkLst>
        </pc:spChg>
        <pc:spChg chg="mod">
          <ac:chgData name="Çağatay Kerem Dönmez" userId="2d124b3db624758d" providerId="LiveId" clId="{480350F6-7897-4C03-B5A8-0751D4BE4705}" dt="2026-07-02T14:08:50.414" v="3438" actId="20577"/>
          <ac:spMkLst>
            <pc:docMk/>
            <pc:sldMk cId="2332518071" sldId="531"/>
            <ac:spMk id="3" creationId="{D34700F3-F2C8-ECC7-1FC9-6800168FBF9F}"/>
          </ac:spMkLst>
        </pc:spChg>
        <pc:spChg chg="del">
          <ac:chgData name="Çağatay Kerem Dönmez" userId="2d124b3db624758d" providerId="LiveId" clId="{480350F6-7897-4C03-B5A8-0751D4BE4705}" dt="2026-07-02T14:06:47.763" v="3384" actId="478"/>
          <ac:spMkLst>
            <pc:docMk/>
            <pc:sldMk cId="2332518071" sldId="531"/>
            <ac:spMk id="5" creationId="{EA670E82-2333-F7A9-CDE5-C25197940EF9}"/>
          </ac:spMkLst>
        </pc:spChg>
        <pc:spChg chg="del mod">
          <ac:chgData name="Çağatay Kerem Dönmez" userId="2d124b3db624758d" providerId="LiveId" clId="{480350F6-7897-4C03-B5A8-0751D4BE4705}" dt="2026-07-02T14:06:47.768" v="3386"/>
          <ac:spMkLst>
            <pc:docMk/>
            <pc:sldMk cId="2332518071" sldId="531"/>
            <ac:spMk id="6" creationId="{F4FEEB0C-A8EB-F16D-7F80-574E1686169E}"/>
          </ac:spMkLst>
        </pc:spChg>
        <pc:picChg chg="del">
          <ac:chgData name="Çağatay Kerem Dönmez" userId="2d124b3db624758d" providerId="LiveId" clId="{480350F6-7897-4C03-B5A8-0751D4BE4705}" dt="2026-07-02T14:05:52.245" v="3318" actId="478"/>
          <ac:picMkLst>
            <pc:docMk/>
            <pc:sldMk cId="2332518071" sldId="531"/>
            <ac:picMk id="4" creationId="{02BEACF5-B8EB-41C2-E3C4-5D4A2814B85C}"/>
          </ac:picMkLst>
        </pc:picChg>
        <pc:picChg chg="add del mod">
          <ac:chgData name="Çağatay Kerem Dönmez" userId="2d124b3db624758d" providerId="LiveId" clId="{480350F6-7897-4C03-B5A8-0751D4BE4705}" dt="2026-07-02T14:07:04.545" v="3389" actId="478"/>
          <ac:picMkLst>
            <pc:docMk/>
            <pc:sldMk cId="2332518071" sldId="531"/>
            <ac:picMk id="1026" creationId="{5C73D9B6-E29D-4913-AB11-7C4A073E863B}"/>
          </ac:picMkLst>
        </pc:picChg>
        <pc:picChg chg="add del mod">
          <ac:chgData name="Çağatay Kerem Dönmez" userId="2d124b3db624758d" providerId="LiveId" clId="{480350F6-7897-4C03-B5A8-0751D4BE4705}" dt="2026-07-02T14:07:10.276" v="3392" actId="478"/>
          <ac:picMkLst>
            <pc:docMk/>
            <pc:sldMk cId="2332518071" sldId="531"/>
            <ac:picMk id="1028" creationId="{D9E814C2-6125-4716-A5CF-A5283A667179}"/>
          </ac:picMkLst>
        </pc:picChg>
        <pc:picChg chg="add mod">
          <ac:chgData name="Çağatay Kerem Dönmez" userId="2d124b3db624758d" providerId="LiveId" clId="{480350F6-7897-4C03-B5A8-0751D4BE4705}" dt="2026-07-02T14:07:19.064" v="3396" actId="1076"/>
          <ac:picMkLst>
            <pc:docMk/>
            <pc:sldMk cId="2332518071" sldId="531"/>
            <ac:picMk id="1030" creationId="{C14A11DA-6DAC-439F-9098-11231D7383CD}"/>
          </ac:picMkLst>
        </pc:picChg>
      </pc:sldChg>
      <pc:sldChg chg="addSp delSp modSp add mod modNotesTx">
        <pc:chgData name="Çağatay Kerem Dönmez" userId="2d124b3db624758d" providerId="LiveId" clId="{480350F6-7897-4C03-B5A8-0751D4BE4705}" dt="2026-07-02T14:13:00.244" v="3578" actId="20577"/>
        <pc:sldMkLst>
          <pc:docMk/>
          <pc:sldMk cId="4075280584" sldId="532"/>
        </pc:sldMkLst>
        <pc:spChg chg="mod">
          <ac:chgData name="Çağatay Kerem Dönmez" userId="2d124b3db624758d" providerId="LiveId" clId="{480350F6-7897-4C03-B5A8-0751D4BE4705}" dt="2026-07-02T14:12:46.978" v="3576" actId="122"/>
          <ac:spMkLst>
            <pc:docMk/>
            <pc:sldMk cId="4075280584" sldId="532"/>
            <ac:spMk id="3" creationId="{8414AC6D-E459-C757-876C-9451CFBC0EEB}"/>
          </ac:spMkLst>
        </pc:spChg>
        <pc:picChg chg="del">
          <ac:chgData name="Çağatay Kerem Dönmez" userId="2d124b3db624758d" providerId="LiveId" clId="{480350F6-7897-4C03-B5A8-0751D4BE4705}" dt="2026-07-02T14:10:13.044" v="3440" actId="478"/>
          <ac:picMkLst>
            <pc:docMk/>
            <pc:sldMk cId="4075280584" sldId="532"/>
            <ac:picMk id="4" creationId="{B67C39D9-A58E-147B-F095-E9502B030C3A}"/>
          </ac:picMkLst>
        </pc:picChg>
        <pc:picChg chg="add mod">
          <ac:chgData name="Çağatay Kerem Dönmez" userId="2d124b3db624758d" providerId="LiveId" clId="{480350F6-7897-4C03-B5A8-0751D4BE4705}" dt="2026-07-02T14:10:34.974" v="3446" actId="1076"/>
          <ac:picMkLst>
            <pc:docMk/>
            <pc:sldMk cId="4075280584" sldId="532"/>
            <ac:picMk id="2050" creationId="{D3C5268B-D792-4BF2-88EF-0820ECFEE3CC}"/>
          </ac:picMkLst>
        </pc:picChg>
        <pc:picChg chg="add mod">
          <ac:chgData name="Çağatay Kerem Dönmez" userId="2d124b3db624758d" providerId="LiveId" clId="{480350F6-7897-4C03-B5A8-0751D4BE4705}" dt="2026-07-02T14:10:40.354" v="3447" actId="1076"/>
          <ac:picMkLst>
            <pc:docMk/>
            <pc:sldMk cId="4075280584" sldId="532"/>
            <ac:picMk id="2052" creationId="{F0338923-97A8-48B5-8382-FA599B57F7A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12B207-3113-9F41-AD9F-DCDC7DD17EAB}" type="datetimeFigureOut">
              <a:rPr lang="en-TR" smtClean="0"/>
              <a:t>07/05/2026</a:t>
            </a:fld>
            <a:endParaRPr lang="en-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321AC0-78E7-D44B-BEA7-C18441D75E41}" type="slidenum">
              <a:rPr lang="en-TR" smtClean="0"/>
              <a:t>‹#›</a:t>
            </a:fld>
            <a:endParaRPr lang="en-TR"/>
          </a:p>
        </p:txBody>
      </p:sp>
    </p:spTree>
    <p:extLst>
      <p:ext uri="{BB962C8B-B14F-4D97-AF65-F5344CB8AC3E}">
        <p14:creationId xmlns:p14="http://schemas.microsoft.com/office/powerpoint/2010/main" val="1565361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1</a:t>
            </a:fld>
            <a:endParaRPr lang="en-TR"/>
          </a:p>
        </p:txBody>
      </p:sp>
    </p:spTree>
    <p:extLst>
      <p:ext uri="{BB962C8B-B14F-4D97-AF65-F5344CB8AC3E}">
        <p14:creationId xmlns:p14="http://schemas.microsoft.com/office/powerpoint/2010/main" val="3188278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12</a:t>
            </a:fld>
            <a:endParaRPr lang="en-TR"/>
          </a:p>
        </p:txBody>
      </p:sp>
    </p:spTree>
    <p:extLst>
      <p:ext uri="{BB962C8B-B14F-4D97-AF65-F5344CB8AC3E}">
        <p14:creationId xmlns:p14="http://schemas.microsoft.com/office/powerpoint/2010/main" val="3746305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13</a:t>
            </a:fld>
            <a:endParaRPr lang="en-TR"/>
          </a:p>
        </p:txBody>
      </p:sp>
    </p:spTree>
    <p:extLst>
      <p:ext uri="{BB962C8B-B14F-4D97-AF65-F5344CB8AC3E}">
        <p14:creationId xmlns:p14="http://schemas.microsoft.com/office/powerpoint/2010/main" val="570075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14</a:t>
            </a:fld>
            <a:endParaRPr lang="en-TR"/>
          </a:p>
        </p:txBody>
      </p:sp>
    </p:spTree>
    <p:extLst>
      <p:ext uri="{BB962C8B-B14F-4D97-AF65-F5344CB8AC3E}">
        <p14:creationId xmlns:p14="http://schemas.microsoft.com/office/powerpoint/2010/main" val="2727978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15</a:t>
            </a:fld>
            <a:endParaRPr lang="en-TR"/>
          </a:p>
        </p:txBody>
      </p:sp>
    </p:spTree>
    <p:extLst>
      <p:ext uri="{BB962C8B-B14F-4D97-AF65-F5344CB8AC3E}">
        <p14:creationId xmlns:p14="http://schemas.microsoft.com/office/powerpoint/2010/main" val="2229080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16</a:t>
            </a:fld>
            <a:endParaRPr lang="en-TR"/>
          </a:p>
        </p:txBody>
      </p:sp>
    </p:spTree>
    <p:extLst>
      <p:ext uri="{BB962C8B-B14F-4D97-AF65-F5344CB8AC3E}">
        <p14:creationId xmlns:p14="http://schemas.microsoft.com/office/powerpoint/2010/main" val="2492010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17</a:t>
            </a:fld>
            <a:endParaRPr lang="en-TR"/>
          </a:p>
        </p:txBody>
      </p:sp>
    </p:spTree>
    <p:extLst>
      <p:ext uri="{BB962C8B-B14F-4D97-AF65-F5344CB8AC3E}">
        <p14:creationId xmlns:p14="http://schemas.microsoft.com/office/powerpoint/2010/main" val="2415628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18</a:t>
            </a:fld>
            <a:endParaRPr lang="en-TR"/>
          </a:p>
        </p:txBody>
      </p:sp>
    </p:spTree>
    <p:extLst>
      <p:ext uri="{BB962C8B-B14F-4D97-AF65-F5344CB8AC3E}">
        <p14:creationId xmlns:p14="http://schemas.microsoft.com/office/powerpoint/2010/main" val="3156285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19</a:t>
            </a:fld>
            <a:endParaRPr lang="en-TR"/>
          </a:p>
        </p:txBody>
      </p:sp>
    </p:spTree>
    <p:extLst>
      <p:ext uri="{BB962C8B-B14F-4D97-AF65-F5344CB8AC3E}">
        <p14:creationId xmlns:p14="http://schemas.microsoft.com/office/powerpoint/2010/main" val="3004851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21</a:t>
            </a:fld>
            <a:endParaRPr lang="en-TR"/>
          </a:p>
        </p:txBody>
      </p:sp>
    </p:spTree>
    <p:extLst>
      <p:ext uri="{BB962C8B-B14F-4D97-AF65-F5344CB8AC3E}">
        <p14:creationId xmlns:p14="http://schemas.microsoft.com/office/powerpoint/2010/main" val="3177299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22</a:t>
            </a:fld>
            <a:endParaRPr lang="en-TR"/>
          </a:p>
        </p:txBody>
      </p:sp>
    </p:spTree>
    <p:extLst>
      <p:ext uri="{BB962C8B-B14F-4D97-AF65-F5344CB8AC3E}">
        <p14:creationId xmlns:p14="http://schemas.microsoft.com/office/powerpoint/2010/main" val="2321750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3</a:t>
            </a:fld>
            <a:endParaRPr lang="en-TR"/>
          </a:p>
        </p:txBody>
      </p:sp>
    </p:spTree>
    <p:extLst>
      <p:ext uri="{BB962C8B-B14F-4D97-AF65-F5344CB8AC3E}">
        <p14:creationId xmlns:p14="http://schemas.microsoft.com/office/powerpoint/2010/main" val="2845091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25</a:t>
            </a:fld>
            <a:endParaRPr lang="en-TR"/>
          </a:p>
        </p:txBody>
      </p:sp>
    </p:spTree>
    <p:extLst>
      <p:ext uri="{BB962C8B-B14F-4D97-AF65-F5344CB8AC3E}">
        <p14:creationId xmlns:p14="http://schemas.microsoft.com/office/powerpoint/2010/main" val="8268094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26</a:t>
            </a:fld>
            <a:endParaRPr lang="en-TR"/>
          </a:p>
        </p:txBody>
      </p:sp>
    </p:spTree>
    <p:extLst>
      <p:ext uri="{BB962C8B-B14F-4D97-AF65-F5344CB8AC3E}">
        <p14:creationId xmlns:p14="http://schemas.microsoft.com/office/powerpoint/2010/main" val="863528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28</a:t>
            </a:fld>
            <a:endParaRPr lang="en-TR"/>
          </a:p>
        </p:txBody>
      </p:sp>
    </p:spTree>
    <p:extLst>
      <p:ext uri="{BB962C8B-B14F-4D97-AF65-F5344CB8AC3E}">
        <p14:creationId xmlns:p14="http://schemas.microsoft.com/office/powerpoint/2010/main" val="32098800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31</a:t>
            </a:fld>
            <a:endParaRPr lang="en-TR"/>
          </a:p>
        </p:txBody>
      </p:sp>
    </p:spTree>
    <p:extLst>
      <p:ext uri="{BB962C8B-B14F-4D97-AF65-F5344CB8AC3E}">
        <p14:creationId xmlns:p14="http://schemas.microsoft.com/office/powerpoint/2010/main" val="1199338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33</a:t>
            </a:fld>
            <a:endParaRPr lang="en-TR"/>
          </a:p>
        </p:txBody>
      </p:sp>
    </p:spTree>
    <p:extLst>
      <p:ext uri="{BB962C8B-B14F-4D97-AF65-F5344CB8AC3E}">
        <p14:creationId xmlns:p14="http://schemas.microsoft.com/office/powerpoint/2010/main" val="3889229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34</a:t>
            </a:fld>
            <a:endParaRPr lang="en-TR"/>
          </a:p>
        </p:txBody>
      </p:sp>
    </p:spTree>
    <p:extLst>
      <p:ext uri="{BB962C8B-B14F-4D97-AF65-F5344CB8AC3E}">
        <p14:creationId xmlns:p14="http://schemas.microsoft.com/office/powerpoint/2010/main" val="153997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35</a:t>
            </a:fld>
            <a:endParaRPr lang="en-TR"/>
          </a:p>
        </p:txBody>
      </p:sp>
    </p:spTree>
    <p:extLst>
      <p:ext uri="{BB962C8B-B14F-4D97-AF65-F5344CB8AC3E}">
        <p14:creationId xmlns:p14="http://schemas.microsoft.com/office/powerpoint/2010/main" val="1384605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36</a:t>
            </a:fld>
            <a:endParaRPr lang="en-TR"/>
          </a:p>
        </p:txBody>
      </p:sp>
    </p:spTree>
    <p:extLst>
      <p:ext uri="{BB962C8B-B14F-4D97-AF65-F5344CB8AC3E}">
        <p14:creationId xmlns:p14="http://schemas.microsoft.com/office/powerpoint/2010/main" val="29919504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39</a:t>
            </a:fld>
            <a:endParaRPr lang="en-TR"/>
          </a:p>
        </p:txBody>
      </p:sp>
    </p:spTree>
    <p:extLst>
      <p:ext uri="{BB962C8B-B14F-4D97-AF65-F5344CB8AC3E}">
        <p14:creationId xmlns:p14="http://schemas.microsoft.com/office/powerpoint/2010/main" val="8107435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40</a:t>
            </a:fld>
            <a:endParaRPr lang="en-TR"/>
          </a:p>
        </p:txBody>
      </p:sp>
    </p:spTree>
    <p:extLst>
      <p:ext uri="{BB962C8B-B14F-4D97-AF65-F5344CB8AC3E}">
        <p14:creationId xmlns:p14="http://schemas.microsoft.com/office/powerpoint/2010/main" val="2769245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4</a:t>
            </a:fld>
            <a:endParaRPr lang="en-TR"/>
          </a:p>
        </p:txBody>
      </p:sp>
    </p:spTree>
    <p:extLst>
      <p:ext uri="{BB962C8B-B14F-4D97-AF65-F5344CB8AC3E}">
        <p14:creationId xmlns:p14="http://schemas.microsoft.com/office/powerpoint/2010/main" val="41485546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41</a:t>
            </a:fld>
            <a:endParaRPr lang="en-TR"/>
          </a:p>
        </p:txBody>
      </p:sp>
    </p:spTree>
    <p:extLst>
      <p:ext uri="{BB962C8B-B14F-4D97-AF65-F5344CB8AC3E}">
        <p14:creationId xmlns:p14="http://schemas.microsoft.com/office/powerpoint/2010/main" val="31056604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42</a:t>
            </a:fld>
            <a:endParaRPr lang="en-TR"/>
          </a:p>
        </p:txBody>
      </p:sp>
    </p:spTree>
    <p:extLst>
      <p:ext uri="{BB962C8B-B14F-4D97-AF65-F5344CB8AC3E}">
        <p14:creationId xmlns:p14="http://schemas.microsoft.com/office/powerpoint/2010/main" val="40468294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43</a:t>
            </a:fld>
            <a:endParaRPr lang="en-TR"/>
          </a:p>
        </p:txBody>
      </p:sp>
    </p:spTree>
    <p:extLst>
      <p:ext uri="{BB962C8B-B14F-4D97-AF65-F5344CB8AC3E}">
        <p14:creationId xmlns:p14="http://schemas.microsoft.com/office/powerpoint/2010/main" val="16273772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45</a:t>
            </a:fld>
            <a:endParaRPr lang="en-TR"/>
          </a:p>
        </p:txBody>
      </p:sp>
    </p:spTree>
    <p:extLst>
      <p:ext uri="{BB962C8B-B14F-4D97-AF65-F5344CB8AC3E}">
        <p14:creationId xmlns:p14="http://schemas.microsoft.com/office/powerpoint/2010/main" val="31332428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46</a:t>
            </a:fld>
            <a:endParaRPr lang="en-TR"/>
          </a:p>
        </p:txBody>
      </p:sp>
    </p:spTree>
    <p:extLst>
      <p:ext uri="{BB962C8B-B14F-4D97-AF65-F5344CB8AC3E}">
        <p14:creationId xmlns:p14="http://schemas.microsoft.com/office/powerpoint/2010/main" val="19933210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47</a:t>
            </a:fld>
            <a:endParaRPr lang="en-TR"/>
          </a:p>
        </p:txBody>
      </p:sp>
    </p:spTree>
    <p:extLst>
      <p:ext uri="{BB962C8B-B14F-4D97-AF65-F5344CB8AC3E}">
        <p14:creationId xmlns:p14="http://schemas.microsoft.com/office/powerpoint/2010/main" val="28172538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48</a:t>
            </a:fld>
            <a:endParaRPr lang="en-TR"/>
          </a:p>
        </p:txBody>
      </p:sp>
    </p:spTree>
    <p:extLst>
      <p:ext uri="{BB962C8B-B14F-4D97-AF65-F5344CB8AC3E}">
        <p14:creationId xmlns:p14="http://schemas.microsoft.com/office/powerpoint/2010/main" val="34424171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49</a:t>
            </a:fld>
            <a:endParaRPr lang="en-TR"/>
          </a:p>
        </p:txBody>
      </p:sp>
    </p:spTree>
    <p:extLst>
      <p:ext uri="{BB962C8B-B14F-4D97-AF65-F5344CB8AC3E}">
        <p14:creationId xmlns:p14="http://schemas.microsoft.com/office/powerpoint/2010/main" val="29611886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50</a:t>
            </a:fld>
            <a:endParaRPr lang="en-TR"/>
          </a:p>
        </p:txBody>
      </p:sp>
    </p:spTree>
    <p:extLst>
      <p:ext uri="{BB962C8B-B14F-4D97-AF65-F5344CB8AC3E}">
        <p14:creationId xmlns:p14="http://schemas.microsoft.com/office/powerpoint/2010/main" val="30889432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51</a:t>
            </a:fld>
            <a:endParaRPr lang="en-TR"/>
          </a:p>
        </p:txBody>
      </p:sp>
    </p:spTree>
    <p:extLst>
      <p:ext uri="{BB962C8B-B14F-4D97-AF65-F5344CB8AC3E}">
        <p14:creationId xmlns:p14="http://schemas.microsoft.com/office/powerpoint/2010/main" val="2491946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5</a:t>
            </a:fld>
            <a:endParaRPr lang="en-TR"/>
          </a:p>
        </p:txBody>
      </p:sp>
    </p:spTree>
    <p:extLst>
      <p:ext uri="{BB962C8B-B14F-4D97-AF65-F5344CB8AC3E}">
        <p14:creationId xmlns:p14="http://schemas.microsoft.com/office/powerpoint/2010/main" val="821855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54</a:t>
            </a:fld>
            <a:endParaRPr lang="en-TR"/>
          </a:p>
        </p:txBody>
      </p:sp>
    </p:spTree>
    <p:extLst>
      <p:ext uri="{BB962C8B-B14F-4D97-AF65-F5344CB8AC3E}">
        <p14:creationId xmlns:p14="http://schemas.microsoft.com/office/powerpoint/2010/main" val="28293257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56</a:t>
            </a:fld>
            <a:endParaRPr lang="en-TR"/>
          </a:p>
        </p:txBody>
      </p:sp>
    </p:spTree>
    <p:extLst>
      <p:ext uri="{BB962C8B-B14F-4D97-AF65-F5344CB8AC3E}">
        <p14:creationId xmlns:p14="http://schemas.microsoft.com/office/powerpoint/2010/main" val="14168166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61</a:t>
            </a:fld>
            <a:endParaRPr lang="en-TR"/>
          </a:p>
        </p:txBody>
      </p:sp>
    </p:spTree>
    <p:extLst>
      <p:ext uri="{BB962C8B-B14F-4D97-AF65-F5344CB8AC3E}">
        <p14:creationId xmlns:p14="http://schemas.microsoft.com/office/powerpoint/2010/main" val="15475402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62</a:t>
            </a:fld>
            <a:endParaRPr lang="en-TR"/>
          </a:p>
        </p:txBody>
      </p:sp>
    </p:spTree>
    <p:extLst>
      <p:ext uri="{BB962C8B-B14F-4D97-AF65-F5344CB8AC3E}">
        <p14:creationId xmlns:p14="http://schemas.microsoft.com/office/powerpoint/2010/main" val="12043096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63</a:t>
            </a:fld>
            <a:endParaRPr lang="en-TR"/>
          </a:p>
        </p:txBody>
      </p:sp>
    </p:spTree>
    <p:extLst>
      <p:ext uri="{BB962C8B-B14F-4D97-AF65-F5344CB8AC3E}">
        <p14:creationId xmlns:p14="http://schemas.microsoft.com/office/powerpoint/2010/main" val="12634576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69</a:t>
            </a:fld>
            <a:endParaRPr lang="en-TR"/>
          </a:p>
        </p:txBody>
      </p:sp>
    </p:spTree>
    <p:extLst>
      <p:ext uri="{BB962C8B-B14F-4D97-AF65-F5344CB8AC3E}">
        <p14:creationId xmlns:p14="http://schemas.microsoft.com/office/powerpoint/2010/main" val="945456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75</a:t>
            </a:fld>
            <a:endParaRPr lang="en-TR"/>
          </a:p>
        </p:txBody>
      </p:sp>
    </p:spTree>
    <p:extLst>
      <p:ext uri="{BB962C8B-B14F-4D97-AF65-F5344CB8AC3E}">
        <p14:creationId xmlns:p14="http://schemas.microsoft.com/office/powerpoint/2010/main" val="40582448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76</a:t>
            </a:fld>
            <a:endParaRPr lang="en-TR"/>
          </a:p>
        </p:txBody>
      </p:sp>
    </p:spTree>
    <p:extLst>
      <p:ext uri="{BB962C8B-B14F-4D97-AF65-F5344CB8AC3E}">
        <p14:creationId xmlns:p14="http://schemas.microsoft.com/office/powerpoint/2010/main" val="26824135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77</a:t>
            </a:fld>
            <a:endParaRPr lang="en-TR"/>
          </a:p>
        </p:txBody>
      </p:sp>
    </p:spTree>
    <p:extLst>
      <p:ext uri="{BB962C8B-B14F-4D97-AF65-F5344CB8AC3E}">
        <p14:creationId xmlns:p14="http://schemas.microsoft.com/office/powerpoint/2010/main" val="19934057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80</a:t>
            </a:fld>
            <a:endParaRPr lang="en-TR"/>
          </a:p>
        </p:txBody>
      </p:sp>
    </p:spTree>
    <p:extLst>
      <p:ext uri="{BB962C8B-B14F-4D97-AF65-F5344CB8AC3E}">
        <p14:creationId xmlns:p14="http://schemas.microsoft.com/office/powerpoint/2010/main" val="3462486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6</a:t>
            </a:fld>
            <a:endParaRPr lang="en-TR"/>
          </a:p>
        </p:txBody>
      </p:sp>
    </p:spTree>
    <p:extLst>
      <p:ext uri="{BB962C8B-B14F-4D97-AF65-F5344CB8AC3E}">
        <p14:creationId xmlns:p14="http://schemas.microsoft.com/office/powerpoint/2010/main" val="20909952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82</a:t>
            </a:fld>
            <a:endParaRPr lang="en-TR"/>
          </a:p>
        </p:txBody>
      </p:sp>
    </p:spTree>
    <p:extLst>
      <p:ext uri="{BB962C8B-B14F-4D97-AF65-F5344CB8AC3E}">
        <p14:creationId xmlns:p14="http://schemas.microsoft.com/office/powerpoint/2010/main" val="4101380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X</a:t>
            </a:r>
          </a:p>
        </p:txBody>
      </p:sp>
      <p:sp>
        <p:nvSpPr>
          <p:cNvPr id="4" name="Slayt Numarası Yer Tutucusu 3"/>
          <p:cNvSpPr>
            <a:spLocks noGrp="1"/>
          </p:cNvSpPr>
          <p:nvPr>
            <p:ph type="sldNum" sz="quarter" idx="5"/>
          </p:nvPr>
        </p:nvSpPr>
        <p:spPr/>
        <p:txBody>
          <a:bodyPr/>
          <a:lstStyle/>
          <a:p>
            <a:fld id="{BE321AC0-78E7-D44B-BEA7-C18441D75E41}" type="slidenum">
              <a:rPr lang="en-TR" smtClean="0"/>
              <a:t>85</a:t>
            </a:fld>
            <a:endParaRPr lang="en-TR"/>
          </a:p>
        </p:txBody>
      </p:sp>
    </p:spTree>
    <p:extLst>
      <p:ext uri="{BB962C8B-B14F-4D97-AF65-F5344CB8AC3E}">
        <p14:creationId xmlns:p14="http://schemas.microsoft.com/office/powerpoint/2010/main" val="22443394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86</a:t>
            </a:fld>
            <a:endParaRPr lang="en-TR"/>
          </a:p>
        </p:txBody>
      </p:sp>
    </p:spTree>
    <p:extLst>
      <p:ext uri="{BB962C8B-B14F-4D97-AF65-F5344CB8AC3E}">
        <p14:creationId xmlns:p14="http://schemas.microsoft.com/office/powerpoint/2010/main" val="5745789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88</a:t>
            </a:fld>
            <a:endParaRPr lang="en-TR"/>
          </a:p>
        </p:txBody>
      </p:sp>
    </p:spTree>
    <p:extLst>
      <p:ext uri="{BB962C8B-B14F-4D97-AF65-F5344CB8AC3E}">
        <p14:creationId xmlns:p14="http://schemas.microsoft.com/office/powerpoint/2010/main" val="21607872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90</a:t>
            </a:fld>
            <a:endParaRPr lang="en-TR"/>
          </a:p>
        </p:txBody>
      </p:sp>
    </p:spTree>
    <p:extLst>
      <p:ext uri="{BB962C8B-B14F-4D97-AF65-F5344CB8AC3E}">
        <p14:creationId xmlns:p14="http://schemas.microsoft.com/office/powerpoint/2010/main" val="22574062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92</a:t>
            </a:fld>
            <a:endParaRPr lang="en-TR"/>
          </a:p>
        </p:txBody>
      </p:sp>
    </p:spTree>
    <p:extLst>
      <p:ext uri="{BB962C8B-B14F-4D97-AF65-F5344CB8AC3E}">
        <p14:creationId xmlns:p14="http://schemas.microsoft.com/office/powerpoint/2010/main" val="15683886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93</a:t>
            </a:fld>
            <a:endParaRPr lang="en-TR"/>
          </a:p>
        </p:txBody>
      </p:sp>
    </p:spTree>
    <p:extLst>
      <p:ext uri="{BB962C8B-B14F-4D97-AF65-F5344CB8AC3E}">
        <p14:creationId xmlns:p14="http://schemas.microsoft.com/office/powerpoint/2010/main" val="16155723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94</a:t>
            </a:fld>
            <a:endParaRPr lang="en-TR"/>
          </a:p>
        </p:txBody>
      </p:sp>
    </p:spTree>
    <p:extLst>
      <p:ext uri="{BB962C8B-B14F-4D97-AF65-F5344CB8AC3E}">
        <p14:creationId xmlns:p14="http://schemas.microsoft.com/office/powerpoint/2010/main" val="5438440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95</a:t>
            </a:fld>
            <a:endParaRPr lang="en-TR"/>
          </a:p>
        </p:txBody>
      </p:sp>
    </p:spTree>
    <p:extLst>
      <p:ext uri="{BB962C8B-B14F-4D97-AF65-F5344CB8AC3E}">
        <p14:creationId xmlns:p14="http://schemas.microsoft.com/office/powerpoint/2010/main" val="22302264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96</a:t>
            </a:fld>
            <a:endParaRPr lang="en-TR"/>
          </a:p>
        </p:txBody>
      </p:sp>
    </p:spTree>
    <p:extLst>
      <p:ext uri="{BB962C8B-B14F-4D97-AF65-F5344CB8AC3E}">
        <p14:creationId xmlns:p14="http://schemas.microsoft.com/office/powerpoint/2010/main" val="3775233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7</a:t>
            </a:fld>
            <a:endParaRPr lang="en-TR"/>
          </a:p>
        </p:txBody>
      </p:sp>
    </p:spTree>
    <p:extLst>
      <p:ext uri="{BB962C8B-B14F-4D97-AF65-F5344CB8AC3E}">
        <p14:creationId xmlns:p14="http://schemas.microsoft.com/office/powerpoint/2010/main" val="5182010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97</a:t>
            </a:fld>
            <a:endParaRPr lang="en-TR"/>
          </a:p>
        </p:txBody>
      </p:sp>
    </p:spTree>
    <p:extLst>
      <p:ext uri="{BB962C8B-B14F-4D97-AF65-F5344CB8AC3E}">
        <p14:creationId xmlns:p14="http://schemas.microsoft.com/office/powerpoint/2010/main" val="15614943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99</a:t>
            </a:fld>
            <a:endParaRPr lang="en-TR"/>
          </a:p>
        </p:txBody>
      </p:sp>
    </p:spTree>
    <p:extLst>
      <p:ext uri="{BB962C8B-B14F-4D97-AF65-F5344CB8AC3E}">
        <p14:creationId xmlns:p14="http://schemas.microsoft.com/office/powerpoint/2010/main" val="1583444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8</a:t>
            </a:fld>
            <a:endParaRPr lang="en-TR"/>
          </a:p>
        </p:txBody>
      </p:sp>
    </p:spTree>
    <p:extLst>
      <p:ext uri="{BB962C8B-B14F-4D97-AF65-F5344CB8AC3E}">
        <p14:creationId xmlns:p14="http://schemas.microsoft.com/office/powerpoint/2010/main" val="1825238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9</a:t>
            </a:fld>
            <a:endParaRPr lang="en-TR"/>
          </a:p>
        </p:txBody>
      </p:sp>
    </p:spTree>
    <p:extLst>
      <p:ext uri="{BB962C8B-B14F-4D97-AF65-F5344CB8AC3E}">
        <p14:creationId xmlns:p14="http://schemas.microsoft.com/office/powerpoint/2010/main" val="20102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GB" dirty="0"/>
              <a:t>X</a:t>
            </a:r>
            <a:endParaRPr lang="tr-TR" dirty="0"/>
          </a:p>
        </p:txBody>
      </p:sp>
      <p:sp>
        <p:nvSpPr>
          <p:cNvPr id="4" name="Slayt Numarası Yer Tutucusu 3"/>
          <p:cNvSpPr>
            <a:spLocks noGrp="1"/>
          </p:cNvSpPr>
          <p:nvPr>
            <p:ph type="sldNum" sz="quarter" idx="5"/>
          </p:nvPr>
        </p:nvSpPr>
        <p:spPr/>
        <p:txBody>
          <a:bodyPr/>
          <a:lstStyle/>
          <a:p>
            <a:fld id="{BE321AC0-78E7-D44B-BEA7-C18441D75E41}" type="slidenum">
              <a:rPr lang="en-TR" smtClean="0"/>
              <a:t>10</a:t>
            </a:fld>
            <a:endParaRPr lang="en-TR"/>
          </a:p>
        </p:txBody>
      </p:sp>
    </p:spTree>
    <p:extLst>
      <p:ext uri="{BB962C8B-B14F-4D97-AF65-F5344CB8AC3E}">
        <p14:creationId xmlns:p14="http://schemas.microsoft.com/office/powerpoint/2010/main" val="3659087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2883B-DED6-39C9-4A1D-0E1C9E85C6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TR"/>
          </a:p>
        </p:txBody>
      </p:sp>
      <p:sp>
        <p:nvSpPr>
          <p:cNvPr id="3" name="Subtitle 2">
            <a:extLst>
              <a:ext uri="{FF2B5EF4-FFF2-40B4-BE49-F238E27FC236}">
                <a16:creationId xmlns:a16="http://schemas.microsoft.com/office/drawing/2014/main" id="{A3FB1557-8941-26DC-86E4-F69BC06949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TR"/>
          </a:p>
        </p:txBody>
      </p:sp>
      <p:sp>
        <p:nvSpPr>
          <p:cNvPr id="4" name="Date Placeholder 3">
            <a:extLst>
              <a:ext uri="{FF2B5EF4-FFF2-40B4-BE49-F238E27FC236}">
                <a16:creationId xmlns:a16="http://schemas.microsoft.com/office/drawing/2014/main" id="{CEFC54E8-AAAB-6150-F7EA-5F3862B391DF}"/>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5" name="Footer Placeholder 4">
            <a:extLst>
              <a:ext uri="{FF2B5EF4-FFF2-40B4-BE49-F238E27FC236}">
                <a16:creationId xmlns:a16="http://schemas.microsoft.com/office/drawing/2014/main" id="{AB3C4345-5104-D388-0347-2CECD41CFD95}"/>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6BF98605-6C83-3324-31D9-4EB5F00233D9}"/>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3242872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D55D8-4EA8-F863-C609-6A8B29CFA70C}"/>
              </a:ext>
            </a:extLst>
          </p:cNvPr>
          <p:cNvSpPr>
            <a:spLocks noGrp="1"/>
          </p:cNvSpPr>
          <p:nvPr>
            <p:ph type="title"/>
          </p:nvPr>
        </p:nvSpPr>
        <p:spPr/>
        <p:txBody>
          <a:bodyPr/>
          <a:lstStyle/>
          <a:p>
            <a:r>
              <a:rPr lang="en-US"/>
              <a:t>Click to edit Master title style</a:t>
            </a:r>
            <a:endParaRPr lang="en-TR"/>
          </a:p>
        </p:txBody>
      </p:sp>
      <p:sp>
        <p:nvSpPr>
          <p:cNvPr id="3" name="Vertical Text Placeholder 2">
            <a:extLst>
              <a:ext uri="{FF2B5EF4-FFF2-40B4-BE49-F238E27FC236}">
                <a16:creationId xmlns:a16="http://schemas.microsoft.com/office/drawing/2014/main" id="{74D2B933-56D0-322C-FD97-5DD2FD735C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Date Placeholder 3">
            <a:extLst>
              <a:ext uri="{FF2B5EF4-FFF2-40B4-BE49-F238E27FC236}">
                <a16:creationId xmlns:a16="http://schemas.microsoft.com/office/drawing/2014/main" id="{90866E0F-33D1-1678-8F17-3A9C86CE0912}"/>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5" name="Footer Placeholder 4">
            <a:extLst>
              <a:ext uri="{FF2B5EF4-FFF2-40B4-BE49-F238E27FC236}">
                <a16:creationId xmlns:a16="http://schemas.microsoft.com/office/drawing/2014/main" id="{D516058C-B060-366A-C40F-F74FC4C96110}"/>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E9923985-FF3C-C733-09D7-E40B04F2DD84}"/>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1587582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998F5E-4459-F006-7862-F4C2DBF3B1D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TR"/>
          </a:p>
        </p:txBody>
      </p:sp>
      <p:sp>
        <p:nvSpPr>
          <p:cNvPr id="3" name="Vertical Text Placeholder 2">
            <a:extLst>
              <a:ext uri="{FF2B5EF4-FFF2-40B4-BE49-F238E27FC236}">
                <a16:creationId xmlns:a16="http://schemas.microsoft.com/office/drawing/2014/main" id="{56F26A38-9C6E-AF13-5FA3-9EEAA2D2F8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Date Placeholder 3">
            <a:extLst>
              <a:ext uri="{FF2B5EF4-FFF2-40B4-BE49-F238E27FC236}">
                <a16:creationId xmlns:a16="http://schemas.microsoft.com/office/drawing/2014/main" id="{61350D02-8B47-DC92-334B-E68F815AE654}"/>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5" name="Footer Placeholder 4">
            <a:extLst>
              <a:ext uri="{FF2B5EF4-FFF2-40B4-BE49-F238E27FC236}">
                <a16:creationId xmlns:a16="http://schemas.microsoft.com/office/drawing/2014/main" id="{AA38BC43-B1EF-0388-9E3F-6070B05DA076}"/>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561EE561-0B7E-1121-951B-CA161D335DB9}"/>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1478537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F5709-943A-F1B2-BF90-54C5B599F3AF}"/>
              </a:ext>
            </a:extLst>
          </p:cNvPr>
          <p:cNvSpPr>
            <a:spLocks noGrp="1"/>
          </p:cNvSpPr>
          <p:nvPr>
            <p:ph type="title"/>
          </p:nvPr>
        </p:nvSpPr>
        <p:spPr/>
        <p:txBody>
          <a:bodyPr/>
          <a:lstStyle/>
          <a:p>
            <a:r>
              <a:rPr lang="en-US"/>
              <a:t>Click to edit Master title style</a:t>
            </a:r>
            <a:endParaRPr lang="en-TR"/>
          </a:p>
        </p:txBody>
      </p:sp>
      <p:sp>
        <p:nvSpPr>
          <p:cNvPr id="3" name="Content Placeholder 2">
            <a:extLst>
              <a:ext uri="{FF2B5EF4-FFF2-40B4-BE49-F238E27FC236}">
                <a16:creationId xmlns:a16="http://schemas.microsoft.com/office/drawing/2014/main" id="{3517ADEC-3967-1E04-E8B8-7B1B9E35B7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Date Placeholder 3">
            <a:extLst>
              <a:ext uri="{FF2B5EF4-FFF2-40B4-BE49-F238E27FC236}">
                <a16:creationId xmlns:a16="http://schemas.microsoft.com/office/drawing/2014/main" id="{B6D57E34-6D1C-3112-A305-A27B5292BF22}"/>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5" name="Footer Placeholder 4">
            <a:extLst>
              <a:ext uri="{FF2B5EF4-FFF2-40B4-BE49-F238E27FC236}">
                <a16:creationId xmlns:a16="http://schemas.microsoft.com/office/drawing/2014/main" id="{DCCB1AF5-6C7D-0DD0-F5F9-D038A36DD4F3}"/>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C06006FA-FF55-BD37-0BA7-263975BD8AF7}"/>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1499465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7DFAB-35F4-4B41-8474-05C2EB0A48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TR"/>
          </a:p>
        </p:txBody>
      </p:sp>
      <p:sp>
        <p:nvSpPr>
          <p:cNvPr id="3" name="Text Placeholder 2">
            <a:extLst>
              <a:ext uri="{FF2B5EF4-FFF2-40B4-BE49-F238E27FC236}">
                <a16:creationId xmlns:a16="http://schemas.microsoft.com/office/drawing/2014/main" id="{7C598B08-9A77-C03D-0CF0-89B6C9673E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21DD58-2BF7-7B3C-2BD0-0E3D09C8BEC1}"/>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5" name="Footer Placeholder 4">
            <a:extLst>
              <a:ext uri="{FF2B5EF4-FFF2-40B4-BE49-F238E27FC236}">
                <a16:creationId xmlns:a16="http://schemas.microsoft.com/office/drawing/2014/main" id="{7F8C6D1F-6E6A-5D0E-78E7-9C3DE426F2CB}"/>
              </a:ext>
            </a:extLst>
          </p:cNvPr>
          <p:cNvSpPr>
            <a:spLocks noGrp="1"/>
          </p:cNvSpPr>
          <p:nvPr>
            <p:ph type="ftr" sz="quarter" idx="11"/>
          </p:nvPr>
        </p:nvSpPr>
        <p:spPr/>
        <p:txBody>
          <a:bodyPr/>
          <a:lstStyle/>
          <a:p>
            <a:endParaRPr lang="en-TR"/>
          </a:p>
        </p:txBody>
      </p:sp>
      <p:sp>
        <p:nvSpPr>
          <p:cNvPr id="6" name="Slide Number Placeholder 5">
            <a:extLst>
              <a:ext uri="{FF2B5EF4-FFF2-40B4-BE49-F238E27FC236}">
                <a16:creationId xmlns:a16="http://schemas.microsoft.com/office/drawing/2014/main" id="{13B138F2-6297-2CCE-9306-048CCCCFDC6C}"/>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290276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98DD8-7647-460C-A2FC-D532BEF7B428}"/>
              </a:ext>
            </a:extLst>
          </p:cNvPr>
          <p:cNvSpPr>
            <a:spLocks noGrp="1"/>
          </p:cNvSpPr>
          <p:nvPr>
            <p:ph type="title"/>
          </p:nvPr>
        </p:nvSpPr>
        <p:spPr/>
        <p:txBody>
          <a:bodyPr/>
          <a:lstStyle/>
          <a:p>
            <a:r>
              <a:rPr lang="en-US"/>
              <a:t>Click to edit Master title style</a:t>
            </a:r>
            <a:endParaRPr lang="en-TR"/>
          </a:p>
        </p:txBody>
      </p:sp>
      <p:sp>
        <p:nvSpPr>
          <p:cNvPr id="3" name="Content Placeholder 2">
            <a:extLst>
              <a:ext uri="{FF2B5EF4-FFF2-40B4-BE49-F238E27FC236}">
                <a16:creationId xmlns:a16="http://schemas.microsoft.com/office/drawing/2014/main" id="{977C34FD-B6E8-7CF9-1D27-6284DCBD25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Content Placeholder 3">
            <a:extLst>
              <a:ext uri="{FF2B5EF4-FFF2-40B4-BE49-F238E27FC236}">
                <a16:creationId xmlns:a16="http://schemas.microsoft.com/office/drawing/2014/main" id="{0BD56030-13C4-5937-7FCD-EE33F43F85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5" name="Date Placeholder 4">
            <a:extLst>
              <a:ext uri="{FF2B5EF4-FFF2-40B4-BE49-F238E27FC236}">
                <a16:creationId xmlns:a16="http://schemas.microsoft.com/office/drawing/2014/main" id="{799421D4-A1BE-358F-9BF8-85B2290F86C0}"/>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6" name="Footer Placeholder 5">
            <a:extLst>
              <a:ext uri="{FF2B5EF4-FFF2-40B4-BE49-F238E27FC236}">
                <a16:creationId xmlns:a16="http://schemas.microsoft.com/office/drawing/2014/main" id="{6D2A4BAE-B781-C817-6D72-4B946D9F936A}"/>
              </a:ext>
            </a:extLst>
          </p:cNvPr>
          <p:cNvSpPr>
            <a:spLocks noGrp="1"/>
          </p:cNvSpPr>
          <p:nvPr>
            <p:ph type="ftr" sz="quarter" idx="11"/>
          </p:nvPr>
        </p:nvSpPr>
        <p:spPr/>
        <p:txBody>
          <a:bodyPr/>
          <a:lstStyle/>
          <a:p>
            <a:endParaRPr lang="en-TR"/>
          </a:p>
        </p:txBody>
      </p:sp>
      <p:sp>
        <p:nvSpPr>
          <p:cNvPr id="7" name="Slide Number Placeholder 6">
            <a:extLst>
              <a:ext uri="{FF2B5EF4-FFF2-40B4-BE49-F238E27FC236}">
                <a16:creationId xmlns:a16="http://schemas.microsoft.com/office/drawing/2014/main" id="{38555415-9B3F-CA7A-AE09-A5B8EB67D34D}"/>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1598480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7E879-834A-E880-FB50-52CDD07287B7}"/>
              </a:ext>
            </a:extLst>
          </p:cNvPr>
          <p:cNvSpPr>
            <a:spLocks noGrp="1"/>
          </p:cNvSpPr>
          <p:nvPr>
            <p:ph type="title"/>
          </p:nvPr>
        </p:nvSpPr>
        <p:spPr>
          <a:xfrm>
            <a:off x="839788" y="365125"/>
            <a:ext cx="10515600" cy="1325563"/>
          </a:xfrm>
        </p:spPr>
        <p:txBody>
          <a:bodyPr/>
          <a:lstStyle/>
          <a:p>
            <a:r>
              <a:rPr lang="en-US"/>
              <a:t>Click to edit Master title style</a:t>
            </a:r>
            <a:endParaRPr lang="en-TR"/>
          </a:p>
        </p:txBody>
      </p:sp>
      <p:sp>
        <p:nvSpPr>
          <p:cNvPr id="3" name="Text Placeholder 2">
            <a:extLst>
              <a:ext uri="{FF2B5EF4-FFF2-40B4-BE49-F238E27FC236}">
                <a16:creationId xmlns:a16="http://schemas.microsoft.com/office/drawing/2014/main" id="{E86A12D7-EFB8-F385-08E3-AC126B9DEB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02B53D-9D25-03F1-F19D-6BFDF7C19E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5" name="Text Placeholder 4">
            <a:extLst>
              <a:ext uri="{FF2B5EF4-FFF2-40B4-BE49-F238E27FC236}">
                <a16:creationId xmlns:a16="http://schemas.microsoft.com/office/drawing/2014/main" id="{7E2F5339-74C4-085F-02B0-FA255CD507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0F95EC-229C-60B4-57BA-0A524015C9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7" name="Date Placeholder 6">
            <a:extLst>
              <a:ext uri="{FF2B5EF4-FFF2-40B4-BE49-F238E27FC236}">
                <a16:creationId xmlns:a16="http://schemas.microsoft.com/office/drawing/2014/main" id="{F29FFCF9-0947-C6EE-2765-661B82B5B21A}"/>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8" name="Footer Placeholder 7">
            <a:extLst>
              <a:ext uri="{FF2B5EF4-FFF2-40B4-BE49-F238E27FC236}">
                <a16:creationId xmlns:a16="http://schemas.microsoft.com/office/drawing/2014/main" id="{678B02F6-F7AF-06C2-1248-89E8C07707DB}"/>
              </a:ext>
            </a:extLst>
          </p:cNvPr>
          <p:cNvSpPr>
            <a:spLocks noGrp="1"/>
          </p:cNvSpPr>
          <p:nvPr>
            <p:ph type="ftr" sz="quarter" idx="11"/>
          </p:nvPr>
        </p:nvSpPr>
        <p:spPr/>
        <p:txBody>
          <a:bodyPr/>
          <a:lstStyle/>
          <a:p>
            <a:endParaRPr lang="en-TR"/>
          </a:p>
        </p:txBody>
      </p:sp>
      <p:sp>
        <p:nvSpPr>
          <p:cNvPr id="9" name="Slide Number Placeholder 8">
            <a:extLst>
              <a:ext uri="{FF2B5EF4-FFF2-40B4-BE49-F238E27FC236}">
                <a16:creationId xmlns:a16="http://schemas.microsoft.com/office/drawing/2014/main" id="{1D0D4CD8-BBB6-D266-6711-8F983A851547}"/>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2209833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AF60B-D85E-CD16-C706-DF060E4096D4}"/>
              </a:ext>
            </a:extLst>
          </p:cNvPr>
          <p:cNvSpPr>
            <a:spLocks noGrp="1"/>
          </p:cNvSpPr>
          <p:nvPr>
            <p:ph type="title"/>
          </p:nvPr>
        </p:nvSpPr>
        <p:spPr/>
        <p:txBody>
          <a:bodyPr/>
          <a:lstStyle/>
          <a:p>
            <a:r>
              <a:rPr lang="en-US"/>
              <a:t>Click to edit Master title style</a:t>
            </a:r>
            <a:endParaRPr lang="en-TR"/>
          </a:p>
        </p:txBody>
      </p:sp>
      <p:sp>
        <p:nvSpPr>
          <p:cNvPr id="3" name="Date Placeholder 2">
            <a:extLst>
              <a:ext uri="{FF2B5EF4-FFF2-40B4-BE49-F238E27FC236}">
                <a16:creationId xmlns:a16="http://schemas.microsoft.com/office/drawing/2014/main" id="{18CA8775-0FA2-AEF4-6564-251E84581089}"/>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4" name="Footer Placeholder 3">
            <a:extLst>
              <a:ext uri="{FF2B5EF4-FFF2-40B4-BE49-F238E27FC236}">
                <a16:creationId xmlns:a16="http://schemas.microsoft.com/office/drawing/2014/main" id="{2CCDF7D7-BD32-D5B6-8676-90A2144E58B1}"/>
              </a:ext>
            </a:extLst>
          </p:cNvPr>
          <p:cNvSpPr>
            <a:spLocks noGrp="1"/>
          </p:cNvSpPr>
          <p:nvPr>
            <p:ph type="ftr" sz="quarter" idx="11"/>
          </p:nvPr>
        </p:nvSpPr>
        <p:spPr/>
        <p:txBody>
          <a:bodyPr/>
          <a:lstStyle/>
          <a:p>
            <a:endParaRPr lang="en-TR"/>
          </a:p>
        </p:txBody>
      </p:sp>
      <p:sp>
        <p:nvSpPr>
          <p:cNvPr id="5" name="Slide Number Placeholder 4">
            <a:extLst>
              <a:ext uri="{FF2B5EF4-FFF2-40B4-BE49-F238E27FC236}">
                <a16:creationId xmlns:a16="http://schemas.microsoft.com/office/drawing/2014/main" id="{1BB79010-AFD7-F3E8-B7D6-898263B9BEFF}"/>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1793763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8A68C5-7269-540C-FB94-BEBA4BF784F8}"/>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3" name="Footer Placeholder 2">
            <a:extLst>
              <a:ext uri="{FF2B5EF4-FFF2-40B4-BE49-F238E27FC236}">
                <a16:creationId xmlns:a16="http://schemas.microsoft.com/office/drawing/2014/main" id="{E5C1DFF9-7EF1-257B-E64A-CED0BC57B84C}"/>
              </a:ext>
            </a:extLst>
          </p:cNvPr>
          <p:cNvSpPr>
            <a:spLocks noGrp="1"/>
          </p:cNvSpPr>
          <p:nvPr>
            <p:ph type="ftr" sz="quarter" idx="11"/>
          </p:nvPr>
        </p:nvSpPr>
        <p:spPr/>
        <p:txBody>
          <a:bodyPr/>
          <a:lstStyle/>
          <a:p>
            <a:endParaRPr lang="en-TR"/>
          </a:p>
        </p:txBody>
      </p:sp>
      <p:sp>
        <p:nvSpPr>
          <p:cNvPr id="4" name="Slide Number Placeholder 3">
            <a:extLst>
              <a:ext uri="{FF2B5EF4-FFF2-40B4-BE49-F238E27FC236}">
                <a16:creationId xmlns:a16="http://schemas.microsoft.com/office/drawing/2014/main" id="{3843A509-7472-68FE-2A5B-F0A81BC0BE90}"/>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529094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11B3-DEB8-ED93-CA8C-ECAD44D32A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R"/>
          </a:p>
        </p:txBody>
      </p:sp>
      <p:sp>
        <p:nvSpPr>
          <p:cNvPr id="3" name="Content Placeholder 2">
            <a:extLst>
              <a:ext uri="{FF2B5EF4-FFF2-40B4-BE49-F238E27FC236}">
                <a16:creationId xmlns:a16="http://schemas.microsoft.com/office/drawing/2014/main" id="{64E937CD-06C1-4BBA-7A0A-DEC13A26FE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Text Placeholder 3">
            <a:extLst>
              <a:ext uri="{FF2B5EF4-FFF2-40B4-BE49-F238E27FC236}">
                <a16:creationId xmlns:a16="http://schemas.microsoft.com/office/drawing/2014/main" id="{18CDC726-EB07-A12A-150B-9D481598E4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46A3D0-0F38-ED83-980D-07011886FD32}"/>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6" name="Footer Placeholder 5">
            <a:extLst>
              <a:ext uri="{FF2B5EF4-FFF2-40B4-BE49-F238E27FC236}">
                <a16:creationId xmlns:a16="http://schemas.microsoft.com/office/drawing/2014/main" id="{E3C16374-A8A9-583D-DC9D-F127AE06D5C7}"/>
              </a:ext>
            </a:extLst>
          </p:cNvPr>
          <p:cNvSpPr>
            <a:spLocks noGrp="1"/>
          </p:cNvSpPr>
          <p:nvPr>
            <p:ph type="ftr" sz="quarter" idx="11"/>
          </p:nvPr>
        </p:nvSpPr>
        <p:spPr/>
        <p:txBody>
          <a:bodyPr/>
          <a:lstStyle/>
          <a:p>
            <a:endParaRPr lang="en-TR"/>
          </a:p>
        </p:txBody>
      </p:sp>
      <p:sp>
        <p:nvSpPr>
          <p:cNvPr id="7" name="Slide Number Placeholder 6">
            <a:extLst>
              <a:ext uri="{FF2B5EF4-FFF2-40B4-BE49-F238E27FC236}">
                <a16:creationId xmlns:a16="http://schemas.microsoft.com/office/drawing/2014/main" id="{1E800DD4-BB3D-1659-3FBE-25B40B580077}"/>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690127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2B38C-BC01-DEF6-113E-1663596460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R"/>
          </a:p>
        </p:txBody>
      </p:sp>
      <p:sp>
        <p:nvSpPr>
          <p:cNvPr id="3" name="Picture Placeholder 2">
            <a:extLst>
              <a:ext uri="{FF2B5EF4-FFF2-40B4-BE49-F238E27FC236}">
                <a16:creationId xmlns:a16="http://schemas.microsoft.com/office/drawing/2014/main" id="{28C0459E-18D7-14E1-6411-908BBB5B88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TR"/>
          </a:p>
        </p:txBody>
      </p:sp>
      <p:sp>
        <p:nvSpPr>
          <p:cNvPr id="4" name="Text Placeholder 3">
            <a:extLst>
              <a:ext uri="{FF2B5EF4-FFF2-40B4-BE49-F238E27FC236}">
                <a16:creationId xmlns:a16="http://schemas.microsoft.com/office/drawing/2014/main" id="{6014C310-BF12-4F1B-04FB-F14A262BF8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62FFD3-2EC2-EF3A-2F4E-FA0C599B7B56}"/>
              </a:ext>
            </a:extLst>
          </p:cNvPr>
          <p:cNvSpPr>
            <a:spLocks noGrp="1"/>
          </p:cNvSpPr>
          <p:nvPr>
            <p:ph type="dt" sz="half" idx="10"/>
          </p:nvPr>
        </p:nvSpPr>
        <p:spPr/>
        <p:txBody>
          <a:bodyPr/>
          <a:lstStyle/>
          <a:p>
            <a:fld id="{48768074-81E7-6448-853B-744B3B56A925}" type="datetimeFigureOut">
              <a:rPr lang="en-TR" smtClean="0"/>
              <a:t>07/05/2026</a:t>
            </a:fld>
            <a:endParaRPr lang="en-TR"/>
          </a:p>
        </p:txBody>
      </p:sp>
      <p:sp>
        <p:nvSpPr>
          <p:cNvPr id="6" name="Footer Placeholder 5">
            <a:extLst>
              <a:ext uri="{FF2B5EF4-FFF2-40B4-BE49-F238E27FC236}">
                <a16:creationId xmlns:a16="http://schemas.microsoft.com/office/drawing/2014/main" id="{6079D432-19DA-C415-BAEC-FA7B35ECBC22}"/>
              </a:ext>
            </a:extLst>
          </p:cNvPr>
          <p:cNvSpPr>
            <a:spLocks noGrp="1"/>
          </p:cNvSpPr>
          <p:nvPr>
            <p:ph type="ftr" sz="quarter" idx="11"/>
          </p:nvPr>
        </p:nvSpPr>
        <p:spPr/>
        <p:txBody>
          <a:bodyPr/>
          <a:lstStyle/>
          <a:p>
            <a:endParaRPr lang="en-TR"/>
          </a:p>
        </p:txBody>
      </p:sp>
      <p:sp>
        <p:nvSpPr>
          <p:cNvPr id="7" name="Slide Number Placeholder 6">
            <a:extLst>
              <a:ext uri="{FF2B5EF4-FFF2-40B4-BE49-F238E27FC236}">
                <a16:creationId xmlns:a16="http://schemas.microsoft.com/office/drawing/2014/main" id="{8BF908E1-1E6D-6426-0240-AEC119932312}"/>
              </a:ext>
            </a:extLst>
          </p:cNvPr>
          <p:cNvSpPr>
            <a:spLocks noGrp="1"/>
          </p:cNvSpPr>
          <p:nvPr>
            <p:ph type="sldNum" sz="quarter" idx="12"/>
          </p:nvPr>
        </p:nvSpPr>
        <p:spPr/>
        <p:txBody>
          <a:bodyPr/>
          <a:lstStyle/>
          <a:p>
            <a:fld id="{219D4ED9-89C2-9143-80E3-E5E2CD29D51E}" type="slidenum">
              <a:rPr lang="en-TR" smtClean="0"/>
              <a:t>‹#›</a:t>
            </a:fld>
            <a:endParaRPr lang="en-TR"/>
          </a:p>
        </p:txBody>
      </p:sp>
    </p:spTree>
    <p:extLst>
      <p:ext uri="{BB962C8B-B14F-4D97-AF65-F5344CB8AC3E}">
        <p14:creationId xmlns:p14="http://schemas.microsoft.com/office/powerpoint/2010/main" val="1656667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C116DD-853A-3401-54C0-F231402CBD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TR"/>
          </a:p>
        </p:txBody>
      </p:sp>
      <p:sp>
        <p:nvSpPr>
          <p:cNvPr id="3" name="Text Placeholder 2">
            <a:extLst>
              <a:ext uri="{FF2B5EF4-FFF2-40B4-BE49-F238E27FC236}">
                <a16:creationId xmlns:a16="http://schemas.microsoft.com/office/drawing/2014/main" id="{3431D886-4425-33E9-E5C5-1FC770B520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4" name="Date Placeholder 3">
            <a:extLst>
              <a:ext uri="{FF2B5EF4-FFF2-40B4-BE49-F238E27FC236}">
                <a16:creationId xmlns:a16="http://schemas.microsoft.com/office/drawing/2014/main" id="{432D2B62-D6DA-FD93-7F52-6DD0B7130E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68074-81E7-6448-853B-744B3B56A925}" type="datetimeFigureOut">
              <a:rPr lang="en-TR" smtClean="0"/>
              <a:t>07/05/2026</a:t>
            </a:fld>
            <a:endParaRPr lang="en-TR"/>
          </a:p>
        </p:txBody>
      </p:sp>
      <p:sp>
        <p:nvSpPr>
          <p:cNvPr id="5" name="Footer Placeholder 4">
            <a:extLst>
              <a:ext uri="{FF2B5EF4-FFF2-40B4-BE49-F238E27FC236}">
                <a16:creationId xmlns:a16="http://schemas.microsoft.com/office/drawing/2014/main" id="{B0D82E76-65A4-3CB6-5B6B-4EC87BBD0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TR"/>
          </a:p>
        </p:txBody>
      </p:sp>
      <p:sp>
        <p:nvSpPr>
          <p:cNvPr id="6" name="Slide Number Placeholder 5">
            <a:extLst>
              <a:ext uri="{FF2B5EF4-FFF2-40B4-BE49-F238E27FC236}">
                <a16:creationId xmlns:a16="http://schemas.microsoft.com/office/drawing/2014/main" id="{BF4468DA-7120-B382-A091-913920876E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9D4ED9-89C2-9143-80E3-E5E2CD29D51E}" type="slidenum">
              <a:rPr lang="en-TR" smtClean="0"/>
              <a:t>‹#›</a:t>
            </a:fld>
            <a:endParaRPr lang="en-TR"/>
          </a:p>
        </p:txBody>
      </p:sp>
    </p:spTree>
    <p:extLst>
      <p:ext uri="{BB962C8B-B14F-4D97-AF65-F5344CB8AC3E}">
        <p14:creationId xmlns:p14="http://schemas.microsoft.com/office/powerpoint/2010/main" val="686001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0.png"/><Relationship Id="rId1" Type="http://schemas.openxmlformats.org/officeDocument/2006/relationships/slideLayout" Target="../slideLayouts/slideLayout2.xml"/><Relationship Id="rId6" Type="http://schemas.openxmlformats.org/officeDocument/2006/relationships/image" Target="../media/image310.png"/><Relationship Id="rId5" Type="http://schemas.openxmlformats.org/officeDocument/2006/relationships/image" Target="../media/image300.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60.png"/></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60.png"/><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10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7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107.jpeg"/><Relationship Id="rId4" Type="http://schemas.openxmlformats.org/officeDocument/2006/relationships/image" Target="../media/image106.jpeg"/></Relationships>
</file>

<file path=ppt/slides/_rels/slide7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8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23.png"/></Relationships>
</file>

<file path=ppt/slides/_rels/slide8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26.jpg"/></Relationships>
</file>

<file path=ppt/slides/_rels/slide91.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34.png"/></Relationships>
</file>

<file path=ppt/slides/_rels/slide9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96.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36.png"/></Relationships>
</file>

<file path=ppt/slides/_rels/slide98.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1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42170-57A9-AE37-DF02-44F1D5E7438B}"/>
              </a:ext>
            </a:extLst>
          </p:cNvPr>
          <p:cNvSpPr>
            <a:spLocks noGrp="1"/>
          </p:cNvSpPr>
          <p:nvPr>
            <p:ph type="title"/>
          </p:nvPr>
        </p:nvSpPr>
        <p:spPr/>
        <p:txBody>
          <a:bodyPr/>
          <a:lstStyle/>
          <a:p>
            <a:r>
              <a:rPr lang="en-TR" dirty="0"/>
              <a:t>  </a:t>
            </a:r>
          </a:p>
        </p:txBody>
      </p:sp>
      <p:sp>
        <p:nvSpPr>
          <p:cNvPr id="3" name="Content Placeholder 2">
            <a:extLst>
              <a:ext uri="{FF2B5EF4-FFF2-40B4-BE49-F238E27FC236}">
                <a16:creationId xmlns:a16="http://schemas.microsoft.com/office/drawing/2014/main" id="{52BD3188-3AB5-7403-147F-AF154B6E53E2}"/>
              </a:ext>
            </a:extLst>
          </p:cNvPr>
          <p:cNvSpPr>
            <a:spLocks noGrp="1"/>
          </p:cNvSpPr>
          <p:nvPr>
            <p:ph idx="1"/>
          </p:nvPr>
        </p:nvSpPr>
        <p:spPr/>
        <p:txBody>
          <a:bodyPr/>
          <a:lstStyle/>
          <a:p>
            <a:endParaRPr lang="en-TR" dirty="0"/>
          </a:p>
        </p:txBody>
      </p:sp>
      <p:pic>
        <p:nvPicPr>
          <p:cNvPr id="4" name="Picture 3">
            <a:extLst>
              <a:ext uri="{FF2B5EF4-FFF2-40B4-BE49-F238E27FC236}">
                <a16:creationId xmlns:a16="http://schemas.microsoft.com/office/drawing/2014/main" id="{055F5C7D-E7FA-930E-33A0-91686ED2BD45}"/>
              </a:ext>
            </a:extLst>
          </p:cNvPr>
          <p:cNvPicPr>
            <a:picLocks noChangeAspect="1"/>
          </p:cNvPicPr>
          <p:nvPr/>
        </p:nvPicPr>
        <p:blipFill>
          <a:blip r:embed="rId3"/>
          <a:srcRect/>
          <a:stretch/>
        </p:blipFill>
        <p:spPr>
          <a:xfrm>
            <a:off x="3096601" y="0"/>
            <a:ext cx="5998797" cy="6858000"/>
          </a:xfrm>
          <a:prstGeom prst="rect">
            <a:avLst/>
          </a:prstGeom>
        </p:spPr>
      </p:pic>
    </p:spTree>
    <p:extLst>
      <p:ext uri="{BB962C8B-B14F-4D97-AF65-F5344CB8AC3E}">
        <p14:creationId xmlns:p14="http://schemas.microsoft.com/office/powerpoint/2010/main" val="1695461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CB0FAA-A383-C9B9-AB2A-D18F1A3574CC}"/>
              </a:ext>
            </a:extLst>
          </p:cNvPr>
          <p:cNvPicPr>
            <a:picLocks noChangeAspect="1"/>
          </p:cNvPicPr>
          <p:nvPr/>
        </p:nvPicPr>
        <p:blipFill rotWithShape="1">
          <a:blip r:embed="rId3"/>
          <a:srcRect t="5022"/>
          <a:stretch/>
        </p:blipFill>
        <p:spPr>
          <a:xfrm>
            <a:off x="0" y="-1"/>
            <a:ext cx="11156092" cy="5821615"/>
          </a:xfrm>
          <a:prstGeom prst="rect">
            <a:avLst/>
          </a:prstGeom>
        </p:spPr>
      </p:pic>
      <p:sp>
        <p:nvSpPr>
          <p:cNvPr id="2" name="Title 1">
            <a:extLst>
              <a:ext uri="{FF2B5EF4-FFF2-40B4-BE49-F238E27FC236}">
                <a16:creationId xmlns:a16="http://schemas.microsoft.com/office/drawing/2014/main" id="{3988943C-279E-7867-F74E-02935EF6F9AD}"/>
              </a:ext>
            </a:extLst>
          </p:cNvPr>
          <p:cNvSpPr>
            <a:spLocks noGrp="1"/>
          </p:cNvSpPr>
          <p:nvPr>
            <p:ph type="title"/>
          </p:nvPr>
        </p:nvSpPr>
        <p:spPr/>
        <p:txBody>
          <a:bodyPr/>
          <a:lstStyle/>
          <a:p>
            <a:endParaRPr lang="en-TR"/>
          </a:p>
        </p:txBody>
      </p:sp>
      <p:pic>
        <p:nvPicPr>
          <p:cNvPr id="6" name="Resim 5">
            <a:extLst>
              <a:ext uri="{FF2B5EF4-FFF2-40B4-BE49-F238E27FC236}">
                <a16:creationId xmlns:a16="http://schemas.microsoft.com/office/drawing/2014/main" id="{094E66F8-61BD-4CEC-AC31-91ED3801C403}"/>
              </a:ext>
            </a:extLst>
          </p:cNvPr>
          <p:cNvPicPr>
            <a:picLocks noChangeAspect="1"/>
          </p:cNvPicPr>
          <p:nvPr/>
        </p:nvPicPr>
        <p:blipFill>
          <a:blip r:embed="rId4"/>
          <a:stretch>
            <a:fillRect/>
          </a:stretch>
        </p:blipFill>
        <p:spPr>
          <a:xfrm>
            <a:off x="489808" y="5539348"/>
            <a:ext cx="8425592" cy="599686"/>
          </a:xfrm>
          <a:prstGeom prst="rect">
            <a:avLst/>
          </a:prstGeom>
        </p:spPr>
      </p:pic>
      <p:pic>
        <p:nvPicPr>
          <p:cNvPr id="20" name="İçerik Yer Tutucusu 19">
            <a:extLst>
              <a:ext uri="{FF2B5EF4-FFF2-40B4-BE49-F238E27FC236}">
                <a16:creationId xmlns:a16="http://schemas.microsoft.com/office/drawing/2014/main" id="{BEB347DC-09C4-4195-822A-79A29A31B0D8}"/>
              </a:ext>
            </a:extLst>
          </p:cNvPr>
          <p:cNvPicPr>
            <a:picLocks noGrp="1" noChangeAspect="1"/>
          </p:cNvPicPr>
          <p:nvPr>
            <p:ph idx="1"/>
          </p:nvPr>
        </p:nvPicPr>
        <p:blipFill>
          <a:blip r:embed="rId5"/>
          <a:stretch>
            <a:fillRect/>
          </a:stretch>
        </p:blipFill>
        <p:spPr>
          <a:xfrm>
            <a:off x="1340658" y="2569349"/>
            <a:ext cx="3599642" cy="2687733"/>
          </a:xfrm>
        </p:spPr>
      </p:pic>
    </p:spTree>
    <p:extLst>
      <p:ext uri="{BB962C8B-B14F-4D97-AF65-F5344CB8AC3E}">
        <p14:creationId xmlns:p14="http://schemas.microsoft.com/office/powerpoint/2010/main" val="2592686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A102D-DABE-221C-12C3-7FB5CA8CDE26}"/>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F127B35D-EB6B-CA79-83BD-BF8132FA0BD9}"/>
              </a:ext>
            </a:extLst>
          </p:cNvPr>
          <p:cNvSpPr>
            <a:spLocks noGrp="1"/>
          </p:cNvSpPr>
          <p:nvPr>
            <p:ph idx="1"/>
          </p:nvPr>
        </p:nvSpPr>
        <p:spPr/>
        <p:txBody>
          <a:bodyPr/>
          <a:lstStyle/>
          <a:p>
            <a:endParaRPr lang="en-TR" dirty="0"/>
          </a:p>
          <a:p>
            <a:endParaRPr lang="en-TR" dirty="0"/>
          </a:p>
          <a:p>
            <a:endParaRPr lang="en-TR" dirty="0"/>
          </a:p>
          <a:p>
            <a:endParaRPr lang="en-TR" dirty="0"/>
          </a:p>
          <a:p>
            <a:endParaRPr lang="en-TR" dirty="0"/>
          </a:p>
          <a:p>
            <a:endParaRPr lang="en-TR" dirty="0"/>
          </a:p>
          <a:p>
            <a:endParaRPr lang="en-TR" dirty="0"/>
          </a:p>
          <a:p>
            <a:r>
              <a:rPr lang="en-GB" dirty="0"/>
              <a:t>Exercise: </a:t>
            </a:r>
            <a:r>
              <a:rPr lang="en-TR" dirty="0"/>
              <a:t>Find analytical solution for </a:t>
            </a:r>
            <a:r>
              <a:rPr lang="en-GB" dirty="0"/>
              <a:t>m</a:t>
            </a:r>
            <a:r>
              <a:rPr lang="en-TR" dirty="0"/>
              <a:t>ass for n</a:t>
            </a:r>
            <a:r>
              <a:rPr lang="en-GB" dirty="0"/>
              <a:t> </a:t>
            </a:r>
            <a:r>
              <a:rPr lang="en-TR" dirty="0"/>
              <a:t>=</a:t>
            </a:r>
            <a:r>
              <a:rPr lang="en-GB" dirty="0"/>
              <a:t> </a:t>
            </a:r>
            <a:r>
              <a:rPr lang="en-TR" dirty="0"/>
              <a:t>1</a:t>
            </a:r>
          </a:p>
        </p:txBody>
      </p:sp>
      <p:pic>
        <p:nvPicPr>
          <p:cNvPr id="4" name="Picture 3">
            <a:extLst>
              <a:ext uri="{FF2B5EF4-FFF2-40B4-BE49-F238E27FC236}">
                <a16:creationId xmlns:a16="http://schemas.microsoft.com/office/drawing/2014/main" id="{1F1A46AC-9E04-00F5-1322-EE0B663EEEA1}"/>
              </a:ext>
            </a:extLst>
          </p:cNvPr>
          <p:cNvPicPr>
            <a:picLocks noChangeAspect="1"/>
          </p:cNvPicPr>
          <p:nvPr/>
        </p:nvPicPr>
        <p:blipFill>
          <a:blip r:embed="rId2"/>
          <a:srcRect/>
          <a:stretch/>
        </p:blipFill>
        <p:spPr>
          <a:xfrm>
            <a:off x="367851" y="98855"/>
            <a:ext cx="12327713" cy="4753147"/>
          </a:xfrm>
          <a:prstGeom prst="rect">
            <a:avLst/>
          </a:prstGeom>
        </p:spPr>
      </p:pic>
    </p:spTree>
    <p:extLst>
      <p:ext uri="{BB962C8B-B14F-4D97-AF65-F5344CB8AC3E}">
        <p14:creationId xmlns:p14="http://schemas.microsoft.com/office/powerpoint/2010/main" val="935118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D062F1DD-130A-4DD5-AF57-ED04C492C2E7}"/>
              </a:ext>
            </a:extLst>
          </p:cNvPr>
          <p:cNvPicPr>
            <a:picLocks noChangeAspect="1"/>
          </p:cNvPicPr>
          <p:nvPr/>
        </p:nvPicPr>
        <p:blipFill>
          <a:blip r:embed="rId3"/>
          <a:stretch>
            <a:fillRect/>
          </a:stretch>
        </p:blipFill>
        <p:spPr>
          <a:xfrm>
            <a:off x="943350" y="650411"/>
            <a:ext cx="6776750" cy="1891438"/>
          </a:xfrm>
          <a:prstGeom prst="rect">
            <a:avLst/>
          </a:prstGeom>
        </p:spPr>
      </p:pic>
      <p:sp>
        <p:nvSpPr>
          <p:cNvPr id="6" name="Metin kutusu 5">
            <a:extLst>
              <a:ext uri="{FF2B5EF4-FFF2-40B4-BE49-F238E27FC236}">
                <a16:creationId xmlns:a16="http://schemas.microsoft.com/office/drawing/2014/main" id="{8A793EE3-7BFF-4656-9A02-CF65D7A42E3D}"/>
              </a:ext>
            </a:extLst>
          </p:cNvPr>
          <p:cNvSpPr txBox="1"/>
          <p:nvPr/>
        </p:nvSpPr>
        <p:spPr>
          <a:xfrm>
            <a:off x="943350" y="2967335"/>
            <a:ext cx="1901450" cy="461665"/>
          </a:xfrm>
          <a:prstGeom prst="rect">
            <a:avLst/>
          </a:prstGeom>
          <a:noFill/>
        </p:spPr>
        <p:txBody>
          <a:bodyPr wrap="square">
            <a:spAutoFit/>
          </a:bodyPr>
          <a:lstStyle/>
          <a:p>
            <a:r>
              <a:rPr lang="tr-TR" sz="2400" dirty="0" err="1">
                <a:latin typeface="Times New Roman" panose="02020603050405020304" pitchFamily="18" charset="0"/>
                <a:cs typeface="Times New Roman" panose="02020603050405020304" pitchFamily="18" charset="0"/>
              </a:rPr>
              <a:t>When</a:t>
            </a:r>
            <a:r>
              <a:rPr lang="tr-TR" sz="2400"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r = R</a:t>
            </a:r>
          </a:p>
        </p:txBody>
      </p:sp>
      <p:sp>
        <p:nvSpPr>
          <p:cNvPr id="7" name="Metin kutusu 6">
            <a:extLst>
              <a:ext uri="{FF2B5EF4-FFF2-40B4-BE49-F238E27FC236}">
                <a16:creationId xmlns:a16="http://schemas.microsoft.com/office/drawing/2014/main" id="{A8C53BA0-61CD-4A5D-B6DF-D167F143AEA9}"/>
              </a:ext>
            </a:extLst>
          </p:cNvPr>
          <p:cNvSpPr txBox="1"/>
          <p:nvPr/>
        </p:nvSpPr>
        <p:spPr>
          <a:xfrm>
            <a:off x="6769374" y="2967334"/>
            <a:ext cx="4952725" cy="461665"/>
          </a:xfrm>
          <a:prstGeom prst="rect">
            <a:avLst/>
          </a:prstGeom>
          <a:noFill/>
        </p:spPr>
        <p:txBody>
          <a:bodyPr wrap="square">
            <a:spAutoFit/>
          </a:bodyPr>
          <a:lstStyle/>
          <a:p>
            <a:r>
              <a:rPr lang="en-GB" sz="2400" dirty="0">
                <a:latin typeface="Times New Roman" panose="02020603050405020304" pitchFamily="18" charset="0"/>
                <a:cs typeface="Times New Roman" panose="02020603050405020304" pitchFamily="18" charset="0"/>
              </a:rPr>
              <a:t>Use the integral of Lane-Emden eq.</a:t>
            </a:r>
            <a:endParaRPr lang="tr-TR" sz="2400" dirty="0">
              <a:latin typeface="Times New Roman" panose="02020603050405020304" pitchFamily="18" charset="0"/>
              <a:cs typeface="Times New Roman" panose="02020603050405020304" pitchFamily="18" charset="0"/>
            </a:endParaRPr>
          </a:p>
        </p:txBody>
      </p:sp>
      <p:pic>
        <p:nvPicPr>
          <p:cNvPr id="9" name="Resim 8">
            <a:extLst>
              <a:ext uri="{FF2B5EF4-FFF2-40B4-BE49-F238E27FC236}">
                <a16:creationId xmlns:a16="http://schemas.microsoft.com/office/drawing/2014/main" id="{EC974B49-8B4C-4B1E-9FE8-B8C1A2B33E95}"/>
              </a:ext>
            </a:extLst>
          </p:cNvPr>
          <p:cNvPicPr>
            <a:picLocks noChangeAspect="1"/>
          </p:cNvPicPr>
          <p:nvPr/>
        </p:nvPicPr>
        <p:blipFill>
          <a:blip r:embed="rId4"/>
          <a:stretch>
            <a:fillRect/>
          </a:stretch>
        </p:blipFill>
        <p:spPr>
          <a:xfrm>
            <a:off x="943350" y="4059141"/>
            <a:ext cx="4247628" cy="913295"/>
          </a:xfrm>
          <a:prstGeom prst="rect">
            <a:avLst/>
          </a:prstGeom>
        </p:spPr>
      </p:pic>
      <p:sp>
        <p:nvSpPr>
          <p:cNvPr id="10" name="Metin kutusu 9">
            <a:extLst>
              <a:ext uri="{FF2B5EF4-FFF2-40B4-BE49-F238E27FC236}">
                <a16:creationId xmlns:a16="http://schemas.microsoft.com/office/drawing/2014/main" id="{6BC6E617-95D7-4EDA-94BE-04159ED96D44}"/>
              </a:ext>
            </a:extLst>
          </p:cNvPr>
          <p:cNvSpPr txBox="1"/>
          <p:nvPr/>
        </p:nvSpPr>
        <p:spPr>
          <a:xfrm>
            <a:off x="5562874" y="4284955"/>
            <a:ext cx="4952725" cy="461665"/>
          </a:xfrm>
          <a:prstGeom prst="rect">
            <a:avLst/>
          </a:prstGeom>
          <a:noFill/>
        </p:spPr>
        <p:txBody>
          <a:bodyPr wrap="square">
            <a:spAutoFit/>
          </a:bodyPr>
          <a:lstStyle/>
          <a:p>
            <a:r>
              <a:rPr lang="en-GB" sz="2400" dirty="0">
                <a:latin typeface="Times New Roman" panose="02020603050405020304" pitchFamily="18" charset="0"/>
                <a:cs typeface="Times New Roman" panose="02020603050405020304" pitchFamily="18" charset="0"/>
              </a:rPr>
              <a:t>evaluated at </a:t>
            </a:r>
            <a:r>
              <a:rPr lang="en-GB" sz="2400" i="1" dirty="0">
                <a:latin typeface="Times New Roman" panose="02020603050405020304" pitchFamily="18" charset="0"/>
                <a:cs typeface="Times New Roman" panose="02020603050405020304" pitchFamily="18" charset="0"/>
              </a:rPr>
              <a:t>r</a:t>
            </a:r>
            <a:r>
              <a:rPr lang="en-GB" sz="2400" dirty="0">
                <a:latin typeface="Times New Roman" panose="02020603050405020304" pitchFamily="18" charset="0"/>
                <a:cs typeface="Times New Roman" panose="02020603050405020304" pitchFamily="18" charset="0"/>
              </a:rPr>
              <a:t> = </a:t>
            </a:r>
            <a:r>
              <a:rPr lang="en-GB" sz="2400" i="1" dirty="0">
                <a:latin typeface="Times New Roman" panose="02020603050405020304" pitchFamily="18" charset="0"/>
                <a:cs typeface="Times New Roman" panose="02020603050405020304" pitchFamily="18" charset="0"/>
              </a:rPr>
              <a:t>R</a:t>
            </a:r>
            <a:endParaRPr lang="tr-TR" sz="2400" i="1" dirty="0">
              <a:latin typeface="Times New Roman" panose="02020603050405020304" pitchFamily="18" charset="0"/>
              <a:cs typeface="Times New Roman" panose="02020603050405020304" pitchFamily="18" charset="0"/>
            </a:endParaRPr>
          </a:p>
        </p:txBody>
      </p:sp>
      <p:pic>
        <p:nvPicPr>
          <p:cNvPr id="12" name="Resim 11">
            <a:extLst>
              <a:ext uri="{FF2B5EF4-FFF2-40B4-BE49-F238E27FC236}">
                <a16:creationId xmlns:a16="http://schemas.microsoft.com/office/drawing/2014/main" id="{80773C57-62A3-4FB3-958F-EE5D66DEE746}"/>
              </a:ext>
            </a:extLst>
          </p:cNvPr>
          <p:cNvPicPr>
            <a:picLocks noChangeAspect="1"/>
          </p:cNvPicPr>
          <p:nvPr/>
        </p:nvPicPr>
        <p:blipFill>
          <a:blip r:embed="rId5"/>
          <a:stretch>
            <a:fillRect/>
          </a:stretch>
        </p:blipFill>
        <p:spPr>
          <a:xfrm>
            <a:off x="943350" y="5416148"/>
            <a:ext cx="3355950" cy="605260"/>
          </a:xfrm>
          <a:prstGeom prst="rect">
            <a:avLst/>
          </a:prstGeom>
        </p:spPr>
      </p:pic>
      <p:cxnSp>
        <p:nvCxnSpPr>
          <p:cNvPr id="14" name="Düz Ok Bağlayıcısı 13">
            <a:extLst>
              <a:ext uri="{FF2B5EF4-FFF2-40B4-BE49-F238E27FC236}">
                <a16:creationId xmlns:a16="http://schemas.microsoft.com/office/drawing/2014/main" id="{10B929F2-E5F8-40F3-B161-6EDA31C7F564}"/>
              </a:ext>
            </a:extLst>
          </p:cNvPr>
          <p:cNvCxnSpPr/>
          <p:nvPr/>
        </p:nvCxnSpPr>
        <p:spPr>
          <a:xfrm flipH="1">
            <a:off x="4064000" y="2541849"/>
            <a:ext cx="977900" cy="13570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4973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6F175-3F7D-B7F0-2157-B5CF1C4F8B0C}"/>
              </a:ext>
            </a:extLst>
          </p:cNvPr>
          <p:cNvSpPr>
            <a:spLocks noGrp="1"/>
          </p:cNvSpPr>
          <p:nvPr>
            <p:ph type="title"/>
          </p:nvPr>
        </p:nvSpPr>
        <p:spPr/>
        <p:txBody>
          <a:bodyPr/>
          <a:lstStyle/>
          <a:p>
            <a:r>
              <a:rPr lang="en-GB" dirty="0"/>
              <a:t>Chandrasekhar Mass</a:t>
            </a:r>
            <a:endParaRPr lang="en-TR" dirty="0"/>
          </a:p>
        </p:txBody>
      </p:sp>
      <p:sp>
        <p:nvSpPr>
          <p:cNvPr id="3" name="Content Placeholder 2">
            <a:extLst>
              <a:ext uri="{FF2B5EF4-FFF2-40B4-BE49-F238E27FC236}">
                <a16:creationId xmlns:a16="http://schemas.microsoft.com/office/drawing/2014/main" id="{ADCCB6CB-1C51-A147-0CF7-38CD6C7E8084}"/>
              </a:ext>
            </a:extLst>
          </p:cNvPr>
          <p:cNvSpPr>
            <a:spLocks noGrp="1"/>
          </p:cNvSpPr>
          <p:nvPr>
            <p:ph idx="1"/>
          </p:nvPr>
        </p:nvSpPr>
        <p:spPr>
          <a:xfrm>
            <a:off x="838200" y="5632192"/>
            <a:ext cx="10515600" cy="634787"/>
          </a:xfrm>
        </p:spPr>
        <p:txBody>
          <a:bodyPr>
            <a:normAutofit/>
          </a:bodyPr>
          <a:lstStyle/>
          <a:p>
            <a:r>
              <a:rPr lang="en-GB" sz="2600" dirty="0">
                <a:latin typeface="Times New Roman" panose="02020603050405020304" pitchFamily="18" charset="0"/>
                <a:cs typeface="Times New Roman" panose="02020603050405020304" pitchFamily="18" charset="0"/>
              </a:rPr>
              <a:t>For n = 3, the mass is independent of R → </a:t>
            </a:r>
            <a:r>
              <a:rPr lang="en-GB" sz="2600" i="1" dirty="0" err="1">
                <a:latin typeface="Times New Roman" panose="02020603050405020304" pitchFamily="18" charset="0"/>
                <a:cs typeface="Times New Roman" panose="02020603050405020304" pitchFamily="18" charset="0"/>
              </a:rPr>
              <a:t>M</a:t>
            </a:r>
            <a:r>
              <a:rPr lang="en-GB" sz="2600" baseline="-25000" dirty="0" err="1">
                <a:latin typeface="Times New Roman" panose="02020603050405020304" pitchFamily="18" charset="0"/>
                <a:cs typeface="Times New Roman" panose="02020603050405020304" pitchFamily="18" charset="0"/>
              </a:rPr>
              <a:t>Ch</a:t>
            </a:r>
            <a:r>
              <a:rPr lang="en-GB" sz="2600" dirty="0">
                <a:latin typeface="Times New Roman" panose="02020603050405020304" pitchFamily="18" charset="0"/>
                <a:cs typeface="Times New Roman" panose="02020603050405020304" pitchFamily="18" charset="0"/>
              </a:rPr>
              <a:t> = 1.46 </a:t>
            </a:r>
            <a:r>
              <a:rPr lang="en-GB" sz="2600" i="1" dirty="0" err="1">
                <a:latin typeface="Times New Roman" panose="02020603050405020304" pitchFamily="18" charset="0"/>
                <a:cs typeface="Times New Roman" panose="02020603050405020304" pitchFamily="18" charset="0"/>
              </a:rPr>
              <a:t>M</a:t>
            </a:r>
            <a:r>
              <a:rPr lang="en-GB" sz="2600" baseline="-25000" dirty="0" err="1">
                <a:latin typeface="Times New Roman" panose="02020603050405020304" pitchFamily="18" charset="0"/>
                <a:cs typeface="Times New Roman" panose="02020603050405020304" pitchFamily="18" charset="0"/>
              </a:rPr>
              <a:t>Sun</a:t>
            </a:r>
            <a:endParaRPr lang="en-TR" sz="26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D6D2F91-5C04-3B25-110C-78E67A10687C}"/>
              </a:ext>
            </a:extLst>
          </p:cNvPr>
          <p:cNvPicPr>
            <a:picLocks noChangeAspect="1"/>
          </p:cNvPicPr>
          <p:nvPr/>
        </p:nvPicPr>
        <p:blipFill>
          <a:blip r:embed="rId3"/>
          <a:srcRect/>
          <a:stretch/>
        </p:blipFill>
        <p:spPr>
          <a:xfrm>
            <a:off x="-210457" y="365125"/>
            <a:ext cx="12612914" cy="5298337"/>
          </a:xfrm>
          <a:prstGeom prst="rect">
            <a:avLst/>
          </a:prstGeom>
        </p:spPr>
      </p:pic>
    </p:spTree>
    <p:extLst>
      <p:ext uri="{BB962C8B-B14F-4D97-AF65-F5344CB8AC3E}">
        <p14:creationId xmlns:p14="http://schemas.microsoft.com/office/powerpoint/2010/main" val="1070776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3584CA-9A39-F129-9336-E3432A16F595}"/>
              </a:ext>
            </a:extLst>
          </p:cNvPr>
          <p:cNvSpPr>
            <a:spLocks noGrp="1"/>
          </p:cNvSpPr>
          <p:nvPr>
            <p:ph idx="1"/>
          </p:nvPr>
        </p:nvSpPr>
        <p:spPr>
          <a:xfrm>
            <a:off x="6578601" y="5428345"/>
            <a:ext cx="4775199" cy="1134871"/>
          </a:xfrm>
        </p:spPr>
        <p:txBody>
          <a:bodyPr>
            <a:normAutofit/>
          </a:bodyPr>
          <a:lstStyle/>
          <a:p>
            <a:pPr marL="0" indent="0">
              <a:buNone/>
            </a:pPr>
            <a:r>
              <a:rPr lang="en-GB" sz="2200" dirty="0"/>
              <a:t>Exercise: </a:t>
            </a:r>
            <a:r>
              <a:rPr lang="en-TR" sz="2200" dirty="0"/>
              <a:t>Derive the Chandraskhar mass limit using pressure of Fermi </a:t>
            </a:r>
            <a:r>
              <a:rPr lang="en-GB" sz="2200" dirty="0"/>
              <a:t>g</a:t>
            </a:r>
            <a:r>
              <a:rPr lang="en-TR" sz="2200" dirty="0"/>
              <a:t>as and </a:t>
            </a:r>
            <a:r>
              <a:rPr lang="en-GB" sz="2200" dirty="0"/>
              <a:t>g</a:t>
            </a:r>
            <a:r>
              <a:rPr lang="en-TR" sz="2200" dirty="0"/>
              <a:t>ravitational </a:t>
            </a:r>
            <a:r>
              <a:rPr lang="en-GB" sz="2200" dirty="0"/>
              <a:t>p</a:t>
            </a:r>
            <a:r>
              <a:rPr lang="en-TR" sz="2200" dirty="0"/>
              <a:t>ressure </a:t>
            </a:r>
          </a:p>
        </p:txBody>
      </p:sp>
      <p:sp>
        <p:nvSpPr>
          <p:cNvPr id="5" name="Title 1">
            <a:extLst>
              <a:ext uri="{FF2B5EF4-FFF2-40B4-BE49-F238E27FC236}">
                <a16:creationId xmlns:a16="http://schemas.microsoft.com/office/drawing/2014/main" id="{74AE8662-7AA4-4F98-87D5-2FDD9EF51666}"/>
              </a:ext>
            </a:extLst>
          </p:cNvPr>
          <p:cNvSpPr>
            <a:spLocks noGrp="1"/>
          </p:cNvSpPr>
          <p:nvPr>
            <p:ph type="title"/>
          </p:nvPr>
        </p:nvSpPr>
        <p:spPr>
          <a:xfrm>
            <a:off x="838200" y="365125"/>
            <a:ext cx="10515600" cy="1325563"/>
          </a:xfrm>
        </p:spPr>
        <p:txBody>
          <a:bodyPr/>
          <a:lstStyle/>
          <a:p>
            <a:r>
              <a:rPr lang="en-GB" dirty="0"/>
              <a:t>Simple approach</a:t>
            </a:r>
            <a:endParaRPr lang="en-TR" dirty="0"/>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9B0672C1-433C-45B9-A386-257906B28CCE}"/>
                  </a:ext>
                </a:extLst>
              </p:cNvPr>
              <p:cNvSpPr txBox="1">
                <a:spLocks/>
              </p:cNvSpPr>
              <p:nvPr/>
            </p:nvSpPr>
            <p:spPr>
              <a:xfrm>
                <a:off x="838200" y="1690688"/>
                <a:ext cx="9989457" cy="50022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Para xmlns:m="http://schemas.openxmlformats.org/officeDocument/2006/math">
                    <m:oMathParaPr>
                      <m:jc m:val="left"/>
                    </m:oMathParaPr>
                    <m:oMath xmlns:m="http://schemas.openxmlformats.org/officeDocument/2006/math">
                      <m:r>
                        <a:rPr lang="tr-TR" sz="2200" i="1" smtClean="0">
                          <a:latin typeface="Cambria Math" panose="02040503050406030204" pitchFamily="18" charset="0"/>
                          <a:ea typeface="Cambria Math" panose="02040503050406030204" pitchFamily="18" charset="0"/>
                        </a:rPr>
                        <m:t>𝑈</m:t>
                      </m:r>
                      <m:r>
                        <a:rPr lang="tr-TR" sz="2200" i="1" smtClean="0">
                          <a:latin typeface="Cambria Math" panose="02040503050406030204" pitchFamily="18" charset="0"/>
                          <a:ea typeface="Cambria Math" panose="02040503050406030204" pitchFamily="18" charset="0"/>
                        </a:rPr>
                        <m:t>=</m:t>
                      </m:r>
                      <m:r>
                        <a:rPr lang="tr-TR" sz="2200" i="1" smtClean="0">
                          <a:latin typeface="Cambria Math" panose="02040503050406030204" pitchFamily="18" charset="0"/>
                          <a:ea typeface="Cambria Math" panose="02040503050406030204" pitchFamily="18" charset="0"/>
                        </a:rPr>
                        <m:t>𝑉</m:t>
                      </m:r>
                      <m:r>
                        <a:rPr lang="tr-TR" sz="2200" i="1">
                          <a:latin typeface="Cambria Math" panose="02040503050406030204" pitchFamily="18" charset="0"/>
                          <a:ea typeface="Cambria Math" panose="02040503050406030204" pitchFamily="18" charset="0"/>
                        </a:rPr>
                        <m:t>𝜀</m:t>
                      </m:r>
                      <m:r>
                        <a:rPr lang="tr-TR" sz="2200" i="1">
                          <a:latin typeface="Cambria Math" panose="02040503050406030204" pitchFamily="18" charset="0"/>
                          <a:ea typeface="Cambria Math" panose="02040503050406030204" pitchFamily="18" charset="0"/>
                        </a:rPr>
                        <m:t>=3</m:t>
                      </m:r>
                      <m:r>
                        <a:rPr lang="tr-TR" sz="2200" i="1">
                          <a:latin typeface="Cambria Math" panose="02040503050406030204" pitchFamily="18" charset="0"/>
                          <a:ea typeface="Cambria Math" panose="02040503050406030204" pitchFamily="18" charset="0"/>
                        </a:rPr>
                        <m:t>𝑉𝑝</m:t>
                      </m:r>
                      <m:r>
                        <a:rPr lang="tr-TR" sz="2200" i="1">
                          <a:latin typeface="Cambria Math" panose="02040503050406030204" pitchFamily="18" charset="0"/>
                          <a:ea typeface="Cambria Math" panose="02040503050406030204" pitchFamily="18" charset="0"/>
                        </a:rPr>
                        <m:t>≈</m:t>
                      </m:r>
                      <m:r>
                        <a:rPr lang="tr-TR" sz="2200" i="1">
                          <a:latin typeface="Cambria Math" panose="02040503050406030204" pitchFamily="18" charset="0"/>
                          <a:ea typeface="Cambria Math" panose="02040503050406030204" pitchFamily="18" charset="0"/>
                        </a:rPr>
                        <m:t>𝑉</m:t>
                      </m:r>
                      <m:r>
                        <a:rPr lang="tr-TR" sz="2200" i="1">
                          <a:latin typeface="Cambria Math" panose="02040503050406030204" pitchFamily="18" charset="0"/>
                          <a:ea typeface="Cambria Math" panose="02040503050406030204" pitchFamily="18" charset="0"/>
                        </a:rPr>
                        <m:t>ℏ</m:t>
                      </m:r>
                      <m:r>
                        <a:rPr lang="tr-TR" sz="2200" i="1">
                          <a:latin typeface="Cambria Math" panose="02040503050406030204" pitchFamily="18" charset="0"/>
                          <a:ea typeface="Cambria Math" panose="02040503050406030204" pitchFamily="18" charset="0"/>
                        </a:rPr>
                        <m:t>𝑐</m:t>
                      </m:r>
                      <m:sSup>
                        <m:sSupPr>
                          <m:ctrlPr>
                            <a:rPr lang="tr-TR" sz="2200" i="1">
                              <a:latin typeface="Cambria Math" panose="02040503050406030204" pitchFamily="18" charset="0"/>
                              <a:ea typeface="Cambria Math" panose="02040503050406030204" pitchFamily="18" charset="0"/>
                            </a:rPr>
                          </m:ctrlPr>
                        </m:sSupPr>
                        <m:e>
                          <m:d>
                            <m:dPr>
                              <m:ctrlPr>
                                <a:rPr lang="tr-TR" sz="2200" i="1">
                                  <a:latin typeface="Cambria Math" panose="02040503050406030204" pitchFamily="18" charset="0"/>
                                  <a:ea typeface="Cambria Math" panose="02040503050406030204" pitchFamily="18" charset="0"/>
                                </a:rPr>
                              </m:ctrlPr>
                            </m:dPr>
                            <m:e>
                              <m:f>
                                <m:fPr>
                                  <m:ctrlPr>
                                    <a:rPr lang="tr-TR" sz="2200" i="1">
                                      <a:latin typeface="Cambria Math" panose="02040503050406030204" pitchFamily="18" charset="0"/>
                                      <a:ea typeface="Cambria Math" panose="02040503050406030204" pitchFamily="18" charset="0"/>
                                    </a:rPr>
                                  </m:ctrlPr>
                                </m:fPr>
                                <m:num>
                                  <m:r>
                                    <a:rPr lang="tr-TR" sz="2200" i="1">
                                      <a:latin typeface="Cambria Math" panose="02040503050406030204" pitchFamily="18" charset="0"/>
                                      <a:ea typeface="Cambria Math" panose="02040503050406030204" pitchFamily="18" charset="0"/>
                                    </a:rPr>
                                    <m:t>𝜌</m:t>
                                  </m:r>
                                </m:num>
                                <m:den>
                                  <m:sSub>
                                    <m:sSubPr>
                                      <m:ctrlPr>
                                        <a:rPr lang="tr-TR" sz="2200" i="1" smtClean="0">
                                          <a:latin typeface="Cambria Math" panose="02040503050406030204" pitchFamily="18" charset="0"/>
                                          <a:ea typeface="Cambria Math" panose="02040503050406030204" pitchFamily="18" charset="0"/>
                                        </a:rPr>
                                      </m:ctrlPr>
                                    </m:sSubPr>
                                    <m:e>
                                      <m:r>
                                        <a:rPr lang="en-GB" sz="2200" b="0" i="1" smtClean="0">
                                          <a:latin typeface="Cambria Math" panose="02040503050406030204" pitchFamily="18" charset="0"/>
                                          <a:ea typeface="Cambria Math" panose="02040503050406030204" pitchFamily="18" charset="0"/>
                                        </a:rPr>
                                        <m:t>𝑚</m:t>
                                      </m:r>
                                    </m:e>
                                    <m:sub>
                                      <m:r>
                                        <a:rPr lang="en-GB" sz="2200" b="0" i="1" smtClean="0">
                                          <a:latin typeface="Cambria Math" panose="02040503050406030204" pitchFamily="18" charset="0"/>
                                          <a:ea typeface="Cambria Math" panose="02040503050406030204" pitchFamily="18" charset="0"/>
                                        </a:rPr>
                                        <m:t>𝑝</m:t>
                                      </m:r>
                                    </m:sub>
                                  </m:sSub>
                                </m:den>
                              </m:f>
                            </m:e>
                          </m:d>
                        </m:e>
                        <m:sup>
                          <m:r>
                            <a:rPr lang="tr-TR" sz="2200" i="1">
                              <a:latin typeface="Cambria Math" panose="02040503050406030204" pitchFamily="18" charset="0"/>
                              <a:ea typeface="Cambria Math" panose="02040503050406030204" pitchFamily="18" charset="0"/>
                            </a:rPr>
                            <m:t>4</m:t>
                          </m:r>
                          <m:r>
                            <m:rPr>
                              <m:lit/>
                            </m:rPr>
                            <a:rPr lang="tr-TR" sz="2200" i="1">
                              <a:latin typeface="Cambria Math" panose="02040503050406030204" pitchFamily="18" charset="0"/>
                              <a:ea typeface="Cambria Math" panose="02040503050406030204" pitchFamily="18" charset="0"/>
                            </a:rPr>
                            <m:t>/</m:t>
                          </m:r>
                          <m:r>
                            <a:rPr lang="tr-TR" sz="2200" i="1">
                              <a:latin typeface="Cambria Math" panose="02040503050406030204" pitchFamily="18" charset="0"/>
                              <a:ea typeface="Cambria Math" panose="02040503050406030204" pitchFamily="18" charset="0"/>
                            </a:rPr>
                            <m:t>3</m:t>
                          </m:r>
                        </m:sup>
                      </m:sSup>
                    </m:oMath>
                  </m:oMathPara>
                </a14:m>
                <a:endParaRPr lang="en-GB" sz="2200" i="1" dirty="0">
                  <a:latin typeface="Cambria Math" panose="02040503050406030204" pitchFamily="18" charset="0"/>
                  <a:ea typeface="Cambria Math" panose="02040503050406030204" pitchFamily="18" charset="0"/>
                </a:endParaRPr>
              </a:p>
              <a:p>
                <a:pPr marL="0" indent="0">
                  <a:buNone/>
                </a:pPr>
                <a:endParaRPr lang="en-GB" sz="2200" i="1" dirty="0">
                  <a:latin typeface="Cambria Math" panose="02040503050406030204" pitchFamily="18" charset="0"/>
                  <a:ea typeface="Cambria Math" panose="02040503050406030204" pitchFamily="18" charset="0"/>
                </a:endParaRPr>
              </a:p>
              <a:p>
                <a:pPr marL="0" indent="0">
                  <a:buNone/>
                </a:pPr>
                <a14:m>
                  <m:oMath xmlns:m="http://schemas.openxmlformats.org/officeDocument/2006/math">
                    <m:r>
                      <a:rPr lang="en-GB" sz="2200" b="0" i="1" smtClean="0">
                        <a:latin typeface="Cambria Math" panose="02040503050406030204" pitchFamily="18" charset="0"/>
                        <a:ea typeface="Cambria Math" panose="02040503050406030204" pitchFamily="18" charset="0"/>
                      </a:rPr>
                      <m:t>2</m:t>
                    </m:r>
                    <m:r>
                      <a:rPr lang="en-GB" sz="2200" b="0" i="1" smtClean="0">
                        <a:latin typeface="Cambria Math" panose="02040503050406030204" pitchFamily="18" charset="0"/>
                        <a:ea typeface="Cambria Math" panose="02040503050406030204" pitchFamily="18" charset="0"/>
                      </a:rPr>
                      <m:t>𝑈</m:t>
                    </m:r>
                    <m:r>
                      <a:rPr lang="en-GB" sz="2200" b="0" i="1" smtClean="0">
                        <a:latin typeface="Cambria Math" panose="02040503050406030204" pitchFamily="18" charset="0"/>
                        <a:ea typeface="Cambria Math" panose="02040503050406030204" pitchFamily="18" charset="0"/>
                      </a:rPr>
                      <m:t>= </m:t>
                    </m:r>
                    <m:d>
                      <m:dPr>
                        <m:begChr m:val="|"/>
                        <m:endChr m:val="|"/>
                        <m:ctrlPr>
                          <a:rPr lang="en-GB" sz="2200" b="0" i="1" smtClean="0">
                            <a:latin typeface="Cambria Math" panose="02040503050406030204" pitchFamily="18" charset="0"/>
                            <a:ea typeface="Cambria Math" panose="02040503050406030204" pitchFamily="18" charset="0"/>
                          </a:rPr>
                        </m:ctrlPr>
                      </m:dPr>
                      <m:e>
                        <m:r>
                          <m:rPr>
                            <m:sty m:val="p"/>
                          </m:rPr>
                          <a:rPr lang="el-GR" sz="2200" b="0" i="1" smtClean="0">
                            <a:latin typeface="Cambria Math" panose="02040503050406030204" pitchFamily="18" charset="0"/>
                            <a:ea typeface="Cambria Math" panose="02040503050406030204" pitchFamily="18" charset="0"/>
                          </a:rPr>
                          <m:t>Ω</m:t>
                        </m:r>
                      </m:e>
                    </m:d>
                  </m:oMath>
                </a14:m>
                <a:r>
                  <a:rPr lang="en-GB" sz="2200" dirty="0">
                    <a:latin typeface="Cambria Math" panose="02040503050406030204" pitchFamily="18" charset="0"/>
                    <a:ea typeface="Cambria Math" panose="02040503050406030204" pitchFamily="18" charset="0"/>
                  </a:rPr>
                  <a:t>                 </a:t>
                </a:r>
                <a14:m>
                  <m:oMath xmlns:m="http://schemas.openxmlformats.org/officeDocument/2006/math">
                    <m:r>
                      <a:rPr lang="tr-TR" sz="2200" i="1">
                        <a:latin typeface="Cambria Math" panose="02040503050406030204" pitchFamily="18" charset="0"/>
                        <a:ea typeface="Cambria Math" panose="02040503050406030204" pitchFamily="18" charset="0"/>
                      </a:rPr>
                      <m:t>2</m:t>
                    </m:r>
                    <m:r>
                      <a:rPr lang="tr-TR" sz="2200" i="1">
                        <a:latin typeface="Cambria Math" panose="02040503050406030204" pitchFamily="18" charset="0"/>
                        <a:ea typeface="Cambria Math" panose="02040503050406030204" pitchFamily="18" charset="0"/>
                      </a:rPr>
                      <m:t>𝑉</m:t>
                    </m:r>
                    <m:r>
                      <a:rPr lang="tr-TR" sz="2200" i="1">
                        <a:latin typeface="Cambria Math" panose="02040503050406030204" pitchFamily="18" charset="0"/>
                        <a:ea typeface="Cambria Math" panose="02040503050406030204" pitchFamily="18" charset="0"/>
                      </a:rPr>
                      <m:t>ℏ</m:t>
                    </m:r>
                    <m:r>
                      <a:rPr lang="tr-TR" sz="2200" i="1">
                        <a:latin typeface="Cambria Math" panose="02040503050406030204" pitchFamily="18" charset="0"/>
                        <a:ea typeface="Cambria Math" panose="02040503050406030204" pitchFamily="18" charset="0"/>
                      </a:rPr>
                      <m:t>𝑐</m:t>
                    </m:r>
                    <m:sSup>
                      <m:sSupPr>
                        <m:ctrlPr>
                          <a:rPr lang="tr-TR" sz="2200" i="1">
                            <a:latin typeface="Cambria Math" panose="02040503050406030204" pitchFamily="18" charset="0"/>
                            <a:ea typeface="Cambria Math" panose="02040503050406030204" pitchFamily="18" charset="0"/>
                          </a:rPr>
                        </m:ctrlPr>
                      </m:sSupPr>
                      <m:e>
                        <m:d>
                          <m:dPr>
                            <m:ctrlPr>
                              <a:rPr lang="tr-TR" sz="2200" i="1">
                                <a:latin typeface="Cambria Math" panose="02040503050406030204" pitchFamily="18" charset="0"/>
                                <a:ea typeface="Cambria Math" panose="02040503050406030204" pitchFamily="18" charset="0"/>
                              </a:rPr>
                            </m:ctrlPr>
                          </m:dPr>
                          <m:e>
                            <m:f>
                              <m:fPr>
                                <m:ctrlPr>
                                  <a:rPr lang="tr-TR" sz="2200" i="1">
                                    <a:latin typeface="Cambria Math" panose="02040503050406030204" pitchFamily="18" charset="0"/>
                                    <a:ea typeface="Cambria Math" panose="02040503050406030204" pitchFamily="18" charset="0"/>
                                  </a:rPr>
                                </m:ctrlPr>
                              </m:fPr>
                              <m:num>
                                <m:r>
                                  <a:rPr lang="tr-TR" sz="2200" i="1">
                                    <a:latin typeface="Cambria Math" panose="02040503050406030204" pitchFamily="18" charset="0"/>
                                    <a:ea typeface="Cambria Math" panose="02040503050406030204" pitchFamily="18" charset="0"/>
                                  </a:rPr>
                                  <m:t>𝜌</m:t>
                                </m:r>
                              </m:num>
                              <m:den>
                                <m:sSub>
                                  <m:sSubPr>
                                    <m:ctrlPr>
                                      <a:rPr lang="tr-TR" sz="2200" i="1">
                                        <a:latin typeface="Cambria Math" panose="02040503050406030204" pitchFamily="18" charset="0"/>
                                        <a:ea typeface="Cambria Math" panose="02040503050406030204" pitchFamily="18" charset="0"/>
                                      </a:rPr>
                                    </m:ctrlPr>
                                  </m:sSubPr>
                                  <m:e>
                                    <m:r>
                                      <a:rPr lang="en-GB" sz="2200" i="1">
                                        <a:latin typeface="Cambria Math" panose="02040503050406030204" pitchFamily="18" charset="0"/>
                                        <a:ea typeface="Cambria Math" panose="02040503050406030204" pitchFamily="18" charset="0"/>
                                      </a:rPr>
                                      <m:t>𝑚</m:t>
                                    </m:r>
                                  </m:e>
                                  <m:sub>
                                    <m:r>
                                      <a:rPr lang="en-GB" sz="2200" i="1">
                                        <a:latin typeface="Cambria Math" panose="02040503050406030204" pitchFamily="18" charset="0"/>
                                        <a:ea typeface="Cambria Math" panose="02040503050406030204" pitchFamily="18" charset="0"/>
                                      </a:rPr>
                                      <m:t>𝑝</m:t>
                                    </m:r>
                                  </m:sub>
                                </m:sSub>
                              </m:den>
                            </m:f>
                          </m:e>
                        </m:d>
                      </m:e>
                      <m:sup>
                        <m:r>
                          <a:rPr lang="tr-TR" sz="2200" i="1">
                            <a:latin typeface="Cambria Math" panose="02040503050406030204" pitchFamily="18" charset="0"/>
                            <a:ea typeface="Cambria Math" panose="02040503050406030204" pitchFamily="18" charset="0"/>
                          </a:rPr>
                          <m:t>4</m:t>
                        </m:r>
                        <m:r>
                          <m:rPr>
                            <m:lit/>
                          </m:rPr>
                          <a:rPr lang="tr-TR" sz="2200" i="1">
                            <a:latin typeface="Cambria Math" panose="02040503050406030204" pitchFamily="18" charset="0"/>
                            <a:ea typeface="Cambria Math" panose="02040503050406030204" pitchFamily="18" charset="0"/>
                          </a:rPr>
                          <m:t>/</m:t>
                        </m:r>
                        <m:r>
                          <a:rPr lang="tr-TR" sz="2200" i="1">
                            <a:latin typeface="Cambria Math" panose="02040503050406030204" pitchFamily="18" charset="0"/>
                            <a:ea typeface="Cambria Math" panose="02040503050406030204" pitchFamily="18" charset="0"/>
                          </a:rPr>
                          <m:t>3</m:t>
                        </m:r>
                      </m:sup>
                    </m:sSup>
                    <m:r>
                      <a:rPr lang="tr-TR" sz="2200" i="1">
                        <a:latin typeface="Cambria Math" panose="02040503050406030204" pitchFamily="18" charset="0"/>
                        <a:ea typeface="Cambria Math" panose="02040503050406030204" pitchFamily="18" charset="0"/>
                      </a:rPr>
                      <m:t>=</m:t>
                    </m:r>
                    <m:f>
                      <m:fPr>
                        <m:ctrlPr>
                          <a:rPr lang="tr-TR" sz="2200" i="1">
                            <a:latin typeface="Cambria Math" panose="02040503050406030204" pitchFamily="18" charset="0"/>
                            <a:ea typeface="Cambria Math" panose="02040503050406030204" pitchFamily="18" charset="0"/>
                          </a:rPr>
                        </m:ctrlPr>
                      </m:fPr>
                      <m:num>
                        <m:r>
                          <a:rPr lang="tr-TR" sz="2200" i="1">
                            <a:latin typeface="Cambria Math" panose="02040503050406030204" pitchFamily="18" charset="0"/>
                            <a:ea typeface="Cambria Math" panose="02040503050406030204" pitchFamily="18" charset="0"/>
                          </a:rPr>
                          <m:t>1</m:t>
                        </m:r>
                      </m:num>
                      <m:den>
                        <m:r>
                          <a:rPr lang="tr-TR" sz="2200" i="1">
                            <a:latin typeface="Cambria Math" panose="02040503050406030204" pitchFamily="18" charset="0"/>
                            <a:ea typeface="Cambria Math" panose="02040503050406030204" pitchFamily="18" charset="0"/>
                          </a:rPr>
                          <m:t>2</m:t>
                        </m:r>
                      </m:den>
                    </m:f>
                    <m:f>
                      <m:fPr>
                        <m:ctrlPr>
                          <a:rPr lang="tr-TR" sz="2200" i="1">
                            <a:latin typeface="Cambria Math" panose="02040503050406030204" pitchFamily="18" charset="0"/>
                            <a:ea typeface="Cambria Math" panose="02040503050406030204" pitchFamily="18" charset="0"/>
                          </a:rPr>
                        </m:ctrlPr>
                      </m:fPr>
                      <m:num>
                        <m:r>
                          <a:rPr lang="tr-TR" sz="2200" i="1">
                            <a:latin typeface="Cambria Math" panose="02040503050406030204" pitchFamily="18" charset="0"/>
                            <a:ea typeface="Cambria Math" panose="02040503050406030204" pitchFamily="18" charset="0"/>
                          </a:rPr>
                          <m:t>𝐺</m:t>
                        </m:r>
                        <m:sSup>
                          <m:sSupPr>
                            <m:ctrlPr>
                              <a:rPr lang="tr-TR" sz="2200" i="1">
                                <a:latin typeface="Cambria Math" panose="02040503050406030204" pitchFamily="18" charset="0"/>
                                <a:ea typeface="Cambria Math" panose="02040503050406030204" pitchFamily="18" charset="0"/>
                              </a:rPr>
                            </m:ctrlPr>
                          </m:sSupPr>
                          <m:e>
                            <m:r>
                              <a:rPr lang="tr-TR" sz="2200" i="1">
                                <a:latin typeface="Cambria Math" panose="02040503050406030204" pitchFamily="18" charset="0"/>
                                <a:ea typeface="Cambria Math" panose="02040503050406030204" pitchFamily="18" charset="0"/>
                              </a:rPr>
                              <m:t>𝑀</m:t>
                            </m:r>
                          </m:e>
                          <m:sup>
                            <m:r>
                              <a:rPr lang="tr-TR" sz="2200" i="1">
                                <a:latin typeface="Cambria Math" panose="02040503050406030204" pitchFamily="18" charset="0"/>
                                <a:ea typeface="Cambria Math" panose="02040503050406030204" pitchFamily="18" charset="0"/>
                              </a:rPr>
                              <m:t>2</m:t>
                            </m:r>
                          </m:sup>
                        </m:sSup>
                      </m:num>
                      <m:den>
                        <m:r>
                          <a:rPr lang="tr-TR" sz="2200" i="1">
                            <a:latin typeface="Cambria Math" panose="02040503050406030204" pitchFamily="18" charset="0"/>
                            <a:ea typeface="Cambria Math" panose="02040503050406030204" pitchFamily="18" charset="0"/>
                          </a:rPr>
                          <m:t>𝑅</m:t>
                        </m:r>
                      </m:den>
                    </m:f>
                  </m:oMath>
                </a14:m>
                <a:r>
                  <a:rPr lang="en-GB" sz="2200" i="1" dirty="0">
                    <a:latin typeface="Cambria Math" panose="02040503050406030204" pitchFamily="18" charset="0"/>
                    <a:ea typeface="Cambria Math" panose="02040503050406030204" pitchFamily="18" charset="0"/>
                  </a:rPr>
                  <a:t>           </a:t>
                </a:r>
                <a:r>
                  <a:rPr lang="en-GB" sz="2200" dirty="0">
                    <a:ea typeface="Cambria Math" panose="02040503050406030204" pitchFamily="18" charset="0"/>
                  </a:rPr>
                  <a:t>Virial theorem</a:t>
                </a:r>
              </a:p>
              <a:p>
                <a:pPr marL="0" indent="0">
                  <a:buNone/>
                </a:pPr>
                <a:endParaRPr lang="en-GB" sz="2200" dirty="0">
                  <a:ea typeface="Cambria Math" panose="02040503050406030204" pitchFamily="18" charset="0"/>
                </a:endParaRPr>
              </a:p>
              <a:p>
                <a:pPr marL="0" indent="0">
                  <a:buNone/>
                </a:pPr>
                <a14:m>
                  <m:oMath xmlns:m="http://schemas.openxmlformats.org/officeDocument/2006/math">
                    <m:r>
                      <a:rPr lang="en-GB" sz="2200" b="0" i="1" smtClean="0">
                        <a:latin typeface="Cambria Math" panose="02040503050406030204" pitchFamily="18" charset="0"/>
                        <a:ea typeface="Cambria Math" panose="02040503050406030204" pitchFamily="18" charset="0"/>
                      </a:rPr>
                      <m:t>𝑉</m:t>
                    </m:r>
                    <m:r>
                      <a:rPr lang="en-GB" sz="2200" b="0" i="1" smtClean="0">
                        <a:latin typeface="Cambria Math" panose="02040503050406030204" pitchFamily="18" charset="0"/>
                        <a:ea typeface="Cambria Math" panose="02040503050406030204" pitchFamily="18" charset="0"/>
                      </a:rPr>
                      <m:t>≈ </m:t>
                    </m:r>
                    <m:sSup>
                      <m:sSupPr>
                        <m:ctrlPr>
                          <a:rPr lang="en-GB" sz="2200" b="0" i="1" smtClean="0">
                            <a:latin typeface="Cambria Math" panose="02040503050406030204" pitchFamily="18" charset="0"/>
                            <a:ea typeface="Cambria Math" panose="02040503050406030204" pitchFamily="18" charset="0"/>
                          </a:rPr>
                        </m:ctrlPr>
                      </m:sSupPr>
                      <m:e>
                        <m:r>
                          <a:rPr lang="en-GB" sz="2200" b="0" i="1" smtClean="0">
                            <a:latin typeface="Cambria Math" panose="02040503050406030204" pitchFamily="18" charset="0"/>
                            <a:ea typeface="Cambria Math" panose="02040503050406030204" pitchFamily="18" charset="0"/>
                          </a:rPr>
                          <m:t>𝑅</m:t>
                        </m:r>
                      </m:e>
                      <m:sup>
                        <m:r>
                          <a:rPr lang="en-GB" sz="2200" b="0" i="1" smtClean="0">
                            <a:latin typeface="Cambria Math" panose="02040503050406030204" pitchFamily="18" charset="0"/>
                            <a:ea typeface="Cambria Math" panose="02040503050406030204" pitchFamily="18" charset="0"/>
                          </a:rPr>
                          <m:t>3</m:t>
                        </m:r>
                      </m:sup>
                    </m:sSup>
                  </m:oMath>
                </a14:m>
                <a:r>
                  <a:rPr lang="en-GB" sz="2200" i="1" dirty="0">
                    <a:latin typeface="Cambria Math" panose="02040503050406030204" pitchFamily="18" charset="0"/>
                    <a:ea typeface="Cambria Math" panose="02040503050406030204" pitchFamily="18" charset="0"/>
                  </a:rPr>
                  <a:t> </a:t>
                </a:r>
                <a:r>
                  <a:rPr lang="en-GB" sz="2200" dirty="0">
                    <a:ea typeface="Cambria Math" panose="02040503050406030204" pitchFamily="18" charset="0"/>
                  </a:rPr>
                  <a:t>and</a:t>
                </a:r>
                <a:r>
                  <a:rPr lang="en-GB" sz="2200" i="1" dirty="0">
                    <a:latin typeface="Cambria Math" panose="02040503050406030204" pitchFamily="18" charset="0"/>
                    <a:ea typeface="Cambria Math" panose="02040503050406030204" pitchFamily="18" charset="0"/>
                  </a:rPr>
                  <a:t> </a:t>
                </a:r>
                <a14:m>
                  <m:oMath xmlns:m="http://schemas.openxmlformats.org/officeDocument/2006/math">
                    <m:r>
                      <a:rPr lang="en-GB" sz="2200" i="1" smtClean="0">
                        <a:latin typeface="Cambria Math" panose="02040503050406030204" pitchFamily="18" charset="0"/>
                        <a:ea typeface="Cambria Math" panose="02040503050406030204" pitchFamily="18" charset="0"/>
                      </a:rPr>
                      <m:t>𝜌</m:t>
                    </m:r>
                    <m:r>
                      <a:rPr lang="en-GB" sz="2200" b="0" i="1" smtClean="0">
                        <a:latin typeface="Cambria Math" panose="02040503050406030204" pitchFamily="18" charset="0"/>
                        <a:ea typeface="Cambria Math" panose="02040503050406030204" pitchFamily="18" charset="0"/>
                      </a:rPr>
                      <m:t>=</m:t>
                    </m:r>
                    <m:f>
                      <m:fPr>
                        <m:ctrlPr>
                          <a:rPr lang="en-GB" sz="2200" b="0" i="1" smtClean="0">
                            <a:latin typeface="Cambria Math" panose="02040503050406030204" pitchFamily="18" charset="0"/>
                            <a:ea typeface="Cambria Math" panose="02040503050406030204" pitchFamily="18" charset="0"/>
                          </a:rPr>
                        </m:ctrlPr>
                      </m:fPr>
                      <m:num>
                        <m:r>
                          <a:rPr lang="en-GB" sz="2200" b="0" i="1" smtClean="0">
                            <a:latin typeface="Cambria Math" panose="02040503050406030204" pitchFamily="18" charset="0"/>
                            <a:ea typeface="Cambria Math" panose="02040503050406030204" pitchFamily="18" charset="0"/>
                          </a:rPr>
                          <m:t>𝑀</m:t>
                        </m:r>
                      </m:num>
                      <m:den>
                        <m:sSup>
                          <m:sSupPr>
                            <m:ctrlPr>
                              <a:rPr lang="en-GB" sz="2200" i="1">
                                <a:latin typeface="Cambria Math" panose="02040503050406030204" pitchFamily="18" charset="0"/>
                                <a:ea typeface="Cambria Math" panose="02040503050406030204" pitchFamily="18" charset="0"/>
                              </a:rPr>
                            </m:ctrlPr>
                          </m:sSupPr>
                          <m:e>
                            <m:r>
                              <a:rPr lang="en-GB" sz="2200" i="1">
                                <a:latin typeface="Cambria Math" panose="02040503050406030204" pitchFamily="18" charset="0"/>
                                <a:ea typeface="Cambria Math" panose="02040503050406030204" pitchFamily="18" charset="0"/>
                              </a:rPr>
                              <m:t>𝑅</m:t>
                            </m:r>
                          </m:e>
                          <m:sup>
                            <m:r>
                              <a:rPr lang="en-GB" sz="2200" i="1">
                                <a:latin typeface="Cambria Math" panose="02040503050406030204" pitchFamily="18" charset="0"/>
                                <a:ea typeface="Cambria Math" panose="02040503050406030204" pitchFamily="18" charset="0"/>
                              </a:rPr>
                              <m:t>3</m:t>
                            </m:r>
                          </m:sup>
                        </m:sSup>
                      </m:den>
                    </m:f>
                  </m:oMath>
                </a14:m>
                <a:endParaRPr lang="en-GB" sz="2200" b="0" i="1" dirty="0">
                  <a:latin typeface="Cambria Math" panose="02040503050406030204" pitchFamily="18" charset="0"/>
                  <a:ea typeface="Cambria Math" panose="02040503050406030204" pitchFamily="18" charset="0"/>
                </a:endParaRPr>
              </a:p>
              <a:p>
                <a:pPr marL="0" indent="0">
                  <a:buNone/>
                </a:pPr>
                <a:endParaRPr lang="en-GB" sz="2200" b="0" i="1" dirty="0">
                  <a:latin typeface="Cambria Math" panose="02040503050406030204" pitchFamily="18" charset="0"/>
                  <a:ea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lang="en-GB" sz="2200" b="0" i="1" smtClean="0">
                          <a:effectLst/>
                          <a:latin typeface="Cambria Math" panose="02040503050406030204" pitchFamily="18" charset="0"/>
                          <a:ea typeface="Cambria Math" panose="02040503050406030204" pitchFamily="18" charset="0"/>
                          <a:cs typeface="Times New Roman" panose="02020603050405020304" pitchFamily="18" charset="0"/>
                        </a:rPr>
                        <m:t>                    </m:t>
                      </m:r>
                      <m:r>
                        <a:rPr lang="tr-TR" sz="2200" i="1" smtClean="0">
                          <a:effectLst/>
                          <a:latin typeface="Cambria Math" panose="02040503050406030204" pitchFamily="18" charset="0"/>
                          <a:ea typeface="Cambria Math" panose="02040503050406030204" pitchFamily="18" charset="0"/>
                          <a:cs typeface="Times New Roman" panose="02020603050405020304" pitchFamily="18" charset="0"/>
                        </a:rPr>
                        <m:t>𝑀</m:t>
                      </m:r>
                      <m:r>
                        <a:rPr lang="tr-TR" sz="2200" i="1">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tr-TR" sz="2200" i="1">
                              <a:effectLst/>
                              <a:latin typeface="Cambria Math" panose="02040503050406030204" pitchFamily="18" charset="0"/>
                              <a:ea typeface="Cambria Math" panose="02040503050406030204" pitchFamily="18" charset="0"/>
                            </a:rPr>
                          </m:ctrlPr>
                        </m:fPr>
                        <m:num>
                          <m:r>
                            <a:rPr lang="tr-TR" sz="2200" i="1">
                              <a:effectLst/>
                              <a:latin typeface="Cambria Math" panose="02040503050406030204" pitchFamily="18" charset="0"/>
                              <a:ea typeface="Cambria Math" panose="02040503050406030204" pitchFamily="18" charset="0"/>
                              <a:cs typeface="Times New Roman" panose="02020603050405020304" pitchFamily="18" charset="0"/>
                            </a:rPr>
                            <m:t>1</m:t>
                          </m:r>
                        </m:num>
                        <m:den>
                          <m:sSubSup>
                            <m:sSubSupPr>
                              <m:ctrlPr>
                                <a:rPr lang="tr-TR" sz="2200" i="1">
                                  <a:effectLst/>
                                  <a:latin typeface="Cambria Math" panose="02040503050406030204" pitchFamily="18" charset="0"/>
                                  <a:ea typeface="Cambria Math" panose="02040503050406030204" pitchFamily="18" charset="0"/>
                                </a:rPr>
                              </m:ctrlPr>
                            </m:sSubSupPr>
                            <m:e>
                              <m:r>
                                <a:rPr lang="tr-TR" sz="2200" i="1">
                                  <a:effectLst/>
                                  <a:latin typeface="Cambria Math" panose="02040503050406030204" pitchFamily="18" charset="0"/>
                                  <a:ea typeface="Cambria Math" panose="02040503050406030204" pitchFamily="18" charset="0"/>
                                  <a:cs typeface="Times New Roman" panose="02020603050405020304" pitchFamily="18" charset="0"/>
                                </a:rPr>
                                <m:t>𝑚</m:t>
                              </m:r>
                            </m:e>
                            <m:sub>
                              <m:r>
                                <a:rPr lang="en-GB" sz="2200" b="0" i="1" smtClean="0">
                                  <a:effectLst/>
                                  <a:latin typeface="Cambria Math" panose="02040503050406030204" pitchFamily="18" charset="0"/>
                                  <a:ea typeface="Cambria Math" panose="02040503050406030204" pitchFamily="18" charset="0"/>
                                  <a:cs typeface="Times New Roman" panose="02020603050405020304" pitchFamily="18" charset="0"/>
                                </a:rPr>
                                <m:t>𝑝</m:t>
                              </m:r>
                            </m:sub>
                            <m:sup>
                              <m:r>
                                <a:rPr lang="tr-TR" sz="2200" i="1">
                                  <a:effectLst/>
                                  <a:latin typeface="Cambria Math" panose="02040503050406030204" pitchFamily="18" charset="0"/>
                                  <a:ea typeface="Cambria Math" panose="02040503050406030204" pitchFamily="18" charset="0"/>
                                  <a:cs typeface="Times New Roman" panose="02020603050405020304" pitchFamily="18" charset="0"/>
                                </a:rPr>
                                <m:t>2</m:t>
                              </m:r>
                            </m:sup>
                          </m:sSubSup>
                        </m:den>
                      </m:f>
                      <m:sSup>
                        <m:sSupPr>
                          <m:ctrlPr>
                            <a:rPr lang="tr-TR" sz="2200" i="1">
                              <a:effectLst/>
                              <a:latin typeface="Cambria Math" panose="02040503050406030204" pitchFamily="18" charset="0"/>
                              <a:ea typeface="Cambria Math" panose="02040503050406030204" pitchFamily="18" charset="0"/>
                            </a:rPr>
                          </m:ctrlPr>
                        </m:sSupPr>
                        <m:e>
                          <m:d>
                            <m:dPr>
                              <m:ctrlPr>
                                <a:rPr lang="tr-TR" sz="2200" i="1">
                                  <a:effectLst/>
                                  <a:latin typeface="Cambria Math" panose="02040503050406030204" pitchFamily="18" charset="0"/>
                                  <a:ea typeface="Cambria Math" panose="02040503050406030204" pitchFamily="18" charset="0"/>
                                </a:rPr>
                              </m:ctrlPr>
                            </m:dPr>
                            <m:e>
                              <m:f>
                                <m:fPr>
                                  <m:ctrlPr>
                                    <a:rPr lang="tr-TR" sz="2200" i="1">
                                      <a:effectLst/>
                                      <a:latin typeface="Cambria Math" panose="02040503050406030204" pitchFamily="18" charset="0"/>
                                      <a:ea typeface="Cambria Math" panose="02040503050406030204" pitchFamily="18" charset="0"/>
                                    </a:rPr>
                                  </m:ctrlPr>
                                </m:fPr>
                                <m:num>
                                  <m:r>
                                    <a:rPr lang="tr-TR" sz="2200" i="1">
                                      <a:effectLst/>
                                      <a:latin typeface="Cambria Math" panose="02040503050406030204" pitchFamily="18" charset="0"/>
                                      <a:ea typeface="Cambria Math" panose="02040503050406030204" pitchFamily="18" charset="0"/>
                                      <a:cs typeface="Times New Roman" panose="02020603050405020304" pitchFamily="18" charset="0"/>
                                    </a:rPr>
                                    <m:t>ℏ</m:t>
                                  </m:r>
                                  <m:r>
                                    <a:rPr lang="tr-TR" sz="2200" i="1">
                                      <a:effectLst/>
                                      <a:latin typeface="Cambria Math" panose="02040503050406030204" pitchFamily="18" charset="0"/>
                                      <a:ea typeface="Cambria Math" panose="02040503050406030204" pitchFamily="18" charset="0"/>
                                      <a:cs typeface="Times New Roman" panose="02020603050405020304" pitchFamily="18" charset="0"/>
                                    </a:rPr>
                                    <m:t>𝑐</m:t>
                                  </m:r>
                                </m:num>
                                <m:den>
                                  <m:r>
                                    <a:rPr lang="tr-TR" sz="2200" i="1">
                                      <a:effectLst/>
                                      <a:latin typeface="Cambria Math" panose="02040503050406030204" pitchFamily="18" charset="0"/>
                                      <a:ea typeface="Cambria Math" panose="02040503050406030204" pitchFamily="18" charset="0"/>
                                      <a:cs typeface="Times New Roman" panose="02020603050405020304" pitchFamily="18" charset="0"/>
                                    </a:rPr>
                                    <m:t>𝐺</m:t>
                                  </m:r>
                                </m:den>
                              </m:f>
                            </m:e>
                          </m:d>
                        </m:e>
                        <m:sup>
                          <m:r>
                            <a:rPr lang="tr-TR" sz="2200" i="1">
                              <a:effectLst/>
                              <a:latin typeface="Cambria Math" panose="02040503050406030204" pitchFamily="18" charset="0"/>
                              <a:ea typeface="Cambria Math" panose="02040503050406030204" pitchFamily="18" charset="0"/>
                              <a:cs typeface="Times New Roman" panose="02020603050405020304" pitchFamily="18" charset="0"/>
                            </a:rPr>
                            <m:t>3</m:t>
                          </m:r>
                          <m:r>
                            <m:rPr>
                              <m:lit/>
                            </m:rPr>
                            <a:rPr lang="tr-TR" sz="2200" i="1">
                              <a:effectLst/>
                              <a:latin typeface="Cambria Math" panose="02040503050406030204" pitchFamily="18" charset="0"/>
                              <a:ea typeface="Cambria Math" panose="02040503050406030204" pitchFamily="18" charset="0"/>
                              <a:cs typeface="Times New Roman" panose="02020603050405020304" pitchFamily="18" charset="0"/>
                            </a:rPr>
                            <m:t>/</m:t>
                          </m:r>
                          <m:r>
                            <a:rPr lang="tr-TR" sz="2200" i="1">
                              <a:effectLst/>
                              <a:latin typeface="Cambria Math" panose="02040503050406030204" pitchFamily="18" charset="0"/>
                              <a:ea typeface="Cambria Math" panose="02040503050406030204" pitchFamily="18" charset="0"/>
                              <a:cs typeface="Times New Roman" panose="02020603050405020304" pitchFamily="18" charset="0"/>
                            </a:rPr>
                            <m:t>2</m:t>
                          </m:r>
                        </m:sup>
                      </m:sSup>
                      <m:r>
                        <a:rPr lang="tr-TR" sz="2200" i="1">
                          <a:effectLst/>
                          <a:latin typeface="Cambria Math" panose="02040503050406030204" pitchFamily="18" charset="0"/>
                          <a:ea typeface="Cambria Math" panose="02040503050406030204" pitchFamily="18" charset="0"/>
                          <a:cs typeface="Times New Roman" panose="02020603050405020304" pitchFamily="18" charset="0"/>
                        </a:rPr>
                        <m:t>≈2</m:t>
                      </m:r>
                      <m:sSub>
                        <m:sSubPr>
                          <m:ctrlPr>
                            <a:rPr lang="tr-TR" sz="2200" i="1">
                              <a:effectLst/>
                              <a:latin typeface="Cambria Math" panose="02040503050406030204" pitchFamily="18" charset="0"/>
                              <a:ea typeface="Cambria Math" panose="02040503050406030204" pitchFamily="18" charset="0"/>
                            </a:rPr>
                          </m:ctrlPr>
                        </m:sSubPr>
                        <m:e>
                          <m:r>
                            <a:rPr lang="tr-TR" sz="2200" i="1">
                              <a:effectLst/>
                              <a:latin typeface="Cambria Math" panose="02040503050406030204" pitchFamily="18" charset="0"/>
                              <a:ea typeface="Cambria Math" panose="02040503050406030204" pitchFamily="18" charset="0"/>
                              <a:cs typeface="Times New Roman" panose="02020603050405020304" pitchFamily="18" charset="0"/>
                            </a:rPr>
                            <m:t>𝑀</m:t>
                          </m:r>
                        </m:e>
                        <m:sub>
                          <m:r>
                            <a:rPr lang="tr-TR" sz="2200" i="1">
                              <a:effectLst/>
                              <a:latin typeface="Cambria Math" panose="02040503050406030204" pitchFamily="18" charset="0"/>
                              <a:ea typeface="Cambria Math" panose="02040503050406030204" pitchFamily="18" charset="0"/>
                              <a:cs typeface="Times New Roman" panose="02020603050405020304" pitchFamily="18" charset="0"/>
                            </a:rPr>
                            <m:t>⊙</m:t>
                          </m:r>
                        </m:sub>
                      </m:sSub>
                    </m:oMath>
                  </m:oMathPara>
                </a14:m>
                <a:endParaRPr lang="en-GB" sz="2200" i="1" dirty="0">
                  <a:latin typeface="Cambria Math" panose="02040503050406030204" pitchFamily="18" charset="0"/>
                  <a:ea typeface="Cambria Math" panose="02040503050406030204" pitchFamily="18" charset="0"/>
                </a:endParaRPr>
              </a:p>
            </p:txBody>
          </p:sp>
        </mc:Choice>
        <mc:Fallback xmlns="">
          <p:sp>
            <p:nvSpPr>
              <p:cNvPr id="6" name="Content Placeholder 2">
                <a:extLst>
                  <a:ext uri="{FF2B5EF4-FFF2-40B4-BE49-F238E27FC236}">
                    <a16:creationId xmlns:a16="http://schemas.microsoft.com/office/drawing/2014/main" id="{9B0672C1-433C-45B9-A386-257906B28CCE}"/>
                  </a:ext>
                </a:extLst>
              </p:cNvPr>
              <p:cNvSpPr txBox="1">
                <a:spLocks noRot="1" noChangeAspect="1" noMove="1" noResize="1" noEditPoints="1" noAdjustHandles="1" noChangeArrowheads="1" noChangeShapeType="1" noTextEdit="1"/>
              </p:cNvSpPr>
              <p:nvPr/>
            </p:nvSpPr>
            <p:spPr>
              <a:xfrm>
                <a:off x="838200" y="1690688"/>
                <a:ext cx="9989457" cy="5002212"/>
              </a:xfrm>
              <a:prstGeom prst="rect">
                <a:avLst/>
              </a:prstGeom>
              <a:blipFill>
                <a:blip r:embed="rId3"/>
                <a:stretch>
                  <a:fillRect/>
                </a:stretch>
              </a:blipFill>
            </p:spPr>
            <p:txBody>
              <a:bodyPr/>
              <a:lstStyle/>
              <a:p>
                <a:r>
                  <a:rPr lang="tr-TR">
                    <a:noFill/>
                  </a:rPr>
                  <a:t> </a:t>
                </a:r>
              </a:p>
            </p:txBody>
          </p:sp>
        </mc:Fallback>
      </mc:AlternateContent>
      <p:sp>
        <p:nvSpPr>
          <p:cNvPr id="12" name="Metin kutusu 11">
            <a:extLst>
              <a:ext uri="{FF2B5EF4-FFF2-40B4-BE49-F238E27FC236}">
                <a16:creationId xmlns:a16="http://schemas.microsoft.com/office/drawing/2014/main" id="{C3A7CF1F-86FB-4A20-8FC8-CB5A961AD62D}"/>
              </a:ext>
            </a:extLst>
          </p:cNvPr>
          <p:cNvSpPr txBox="1"/>
          <p:nvPr/>
        </p:nvSpPr>
        <p:spPr>
          <a:xfrm>
            <a:off x="4656364" y="4071941"/>
            <a:ext cx="6171293" cy="769441"/>
          </a:xfrm>
          <a:prstGeom prst="rect">
            <a:avLst/>
          </a:prstGeom>
          <a:noFill/>
        </p:spPr>
        <p:txBody>
          <a:bodyPr wrap="square">
            <a:spAutoFit/>
          </a:bodyPr>
          <a:lstStyle/>
          <a:p>
            <a:pPr marL="0" indent="0">
              <a:buNone/>
            </a:pPr>
            <a:r>
              <a:rPr lang="en-US" sz="2200" dirty="0">
                <a:ea typeface="Cambria Math" panose="02040503050406030204" pitchFamily="18" charset="0"/>
              </a:rPr>
              <a:t>The 1/R factors on the left-hand side and right-hand side of the equation cancel out</a:t>
            </a:r>
            <a:endParaRPr lang="en-GB" sz="2200" b="0" dirty="0">
              <a:ea typeface="Cambria Math" panose="02040503050406030204" pitchFamily="18" charset="0"/>
            </a:endParaRPr>
          </a:p>
        </p:txBody>
      </p:sp>
      <p:cxnSp>
        <p:nvCxnSpPr>
          <p:cNvPr id="14" name="Düz Ok Bağlayıcısı 13">
            <a:extLst>
              <a:ext uri="{FF2B5EF4-FFF2-40B4-BE49-F238E27FC236}">
                <a16:creationId xmlns:a16="http://schemas.microsoft.com/office/drawing/2014/main" id="{EA65649E-3FD5-4521-996B-92E5E48B22EA}"/>
              </a:ext>
            </a:extLst>
          </p:cNvPr>
          <p:cNvCxnSpPr/>
          <p:nvPr/>
        </p:nvCxnSpPr>
        <p:spPr>
          <a:xfrm>
            <a:off x="2291443" y="3418266"/>
            <a:ext cx="6241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a:extLst>
              <a:ext uri="{FF2B5EF4-FFF2-40B4-BE49-F238E27FC236}">
                <a16:creationId xmlns:a16="http://schemas.microsoft.com/office/drawing/2014/main" id="{E2708027-BC64-4DA1-A6D9-01B8FA2F8317}"/>
              </a:ext>
            </a:extLst>
          </p:cNvPr>
          <p:cNvCxnSpPr/>
          <p:nvPr/>
        </p:nvCxnSpPr>
        <p:spPr>
          <a:xfrm>
            <a:off x="1275443" y="5468411"/>
            <a:ext cx="6241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590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70267C-08D0-50DE-D811-84497BFE7DDB}"/>
              </a:ext>
            </a:extLst>
          </p:cNvPr>
          <p:cNvSpPr>
            <a:spLocks noGrp="1"/>
          </p:cNvSpPr>
          <p:nvPr>
            <p:ph idx="1"/>
          </p:nvPr>
        </p:nvSpPr>
        <p:spPr>
          <a:xfrm>
            <a:off x="838200" y="4528456"/>
            <a:ext cx="7217229" cy="2191657"/>
          </a:xfrm>
        </p:spPr>
        <p:txBody>
          <a:bodyPr>
            <a:normAutofit/>
          </a:bodyPr>
          <a:lstStyle/>
          <a:p>
            <a:pPr marL="0" indent="0">
              <a:buNone/>
            </a:pPr>
            <a:r>
              <a:rPr lang="en-US" sz="2000" dirty="0"/>
              <a:t>The Fermi–Dirac distribution function, </a:t>
            </a:r>
            <a:r>
              <a:rPr lang="en-US" sz="2000" i="1" dirty="0"/>
              <a:t>n(k)</a:t>
            </a:r>
            <a:r>
              <a:rPr lang="en-US" sz="2000" dirty="0"/>
              <a:t>, for low temperatures.</a:t>
            </a:r>
          </a:p>
          <a:p>
            <a:pPr marL="0" indent="0">
              <a:buNone/>
            </a:pPr>
            <a:r>
              <a:rPr lang="en-US" sz="2000" dirty="0"/>
              <a:t>For T = 0 there is a sharp step in </a:t>
            </a:r>
            <a:r>
              <a:rPr lang="en-US" sz="2000" i="1" dirty="0"/>
              <a:t>n(k)</a:t>
            </a:r>
            <a:r>
              <a:rPr lang="en-US" sz="2000" dirty="0"/>
              <a:t> at the Fermi energy, </a:t>
            </a:r>
            <a:r>
              <a:rPr lang="en-US" sz="2000" i="1" dirty="0"/>
              <a:t>ε(k) = E</a:t>
            </a:r>
            <a:r>
              <a:rPr lang="en-US" sz="2000" i="1" baseline="-25000" dirty="0"/>
              <a:t>F</a:t>
            </a:r>
            <a:r>
              <a:rPr lang="en-US" sz="2000" dirty="0"/>
              <a:t>.</a:t>
            </a:r>
          </a:p>
          <a:p>
            <a:pPr marL="0" indent="0">
              <a:buNone/>
            </a:pPr>
            <a:r>
              <a:rPr lang="en-US" sz="2000" dirty="0"/>
              <a:t>For finite temperatures the step is smoothed out.</a:t>
            </a:r>
          </a:p>
          <a:p>
            <a:pPr marL="0" indent="0">
              <a:buNone/>
            </a:pPr>
            <a:r>
              <a:rPr lang="en-US" sz="2000" dirty="0"/>
              <a:t>The curves shown here are for </a:t>
            </a:r>
            <a:r>
              <a:rPr lang="en-US" sz="2000" i="1" dirty="0"/>
              <a:t>μ</a:t>
            </a:r>
            <a:r>
              <a:rPr lang="en-GB" sz="2000" i="1" dirty="0"/>
              <a:t>/</a:t>
            </a:r>
            <a:r>
              <a:rPr lang="en-GB" sz="2000" i="1" dirty="0" err="1"/>
              <a:t>k</a:t>
            </a:r>
            <a:r>
              <a:rPr lang="en-GB" sz="2000" i="1" baseline="-25000" dirty="0" err="1"/>
              <a:t>B</a:t>
            </a:r>
            <a:r>
              <a:rPr lang="en-GB" sz="2000" i="1" dirty="0" err="1"/>
              <a:t>T</a:t>
            </a:r>
            <a:r>
              <a:rPr lang="en-GB" sz="2000" i="1" dirty="0"/>
              <a:t> </a:t>
            </a:r>
            <a:r>
              <a:rPr lang="en-US" sz="2000" dirty="0"/>
              <a:t>= 50, 20, and 10 with the curve for 50 lying closest to the step function.</a:t>
            </a:r>
            <a:endParaRPr lang="en-TR" sz="2000" dirty="0"/>
          </a:p>
        </p:txBody>
      </p:sp>
      <p:pic>
        <p:nvPicPr>
          <p:cNvPr id="6" name="Resim 5">
            <a:extLst>
              <a:ext uri="{FF2B5EF4-FFF2-40B4-BE49-F238E27FC236}">
                <a16:creationId xmlns:a16="http://schemas.microsoft.com/office/drawing/2014/main" id="{3CFC90D2-EE89-49B8-93B1-934D515A07B9}"/>
              </a:ext>
            </a:extLst>
          </p:cNvPr>
          <p:cNvPicPr>
            <a:picLocks noChangeAspect="1"/>
          </p:cNvPicPr>
          <p:nvPr/>
        </p:nvPicPr>
        <p:blipFill>
          <a:blip r:embed="rId3"/>
          <a:stretch>
            <a:fillRect/>
          </a:stretch>
        </p:blipFill>
        <p:spPr>
          <a:xfrm>
            <a:off x="664769" y="593951"/>
            <a:ext cx="5010317" cy="3738167"/>
          </a:xfrm>
          <a:prstGeom prst="rect">
            <a:avLst/>
          </a:prstGeom>
        </p:spPr>
      </p:pic>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A32A3DC7-F207-4320-87E8-71B1943141A1}"/>
                  </a:ext>
                </a:extLst>
              </p:cNvPr>
              <p:cNvSpPr txBox="1"/>
              <p:nvPr/>
            </p:nvSpPr>
            <p:spPr>
              <a:xfrm>
                <a:off x="6004560" y="1506607"/>
                <a:ext cx="6096000" cy="9273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sz="2800" i="1" smtClean="0">
                          <a:solidFill>
                            <a:schemeClr val="tx1"/>
                          </a:solidFill>
                          <a:latin typeface="Cambria Math" panose="02040503050406030204" pitchFamily="18" charset="0"/>
                        </a:rPr>
                        <m:t>𝑛</m:t>
                      </m:r>
                      <m:d>
                        <m:dPr>
                          <m:ctrlPr>
                            <a:rPr lang="tr-TR" sz="2800" i="1">
                              <a:solidFill>
                                <a:schemeClr val="tx1"/>
                              </a:solidFill>
                              <a:latin typeface="Cambria Math" panose="02040503050406030204" pitchFamily="18" charset="0"/>
                            </a:rPr>
                          </m:ctrlPr>
                        </m:dPr>
                        <m:e>
                          <m:r>
                            <a:rPr lang="tr-TR" sz="2800" i="1">
                              <a:solidFill>
                                <a:schemeClr val="tx1"/>
                              </a:solidFill>
                              <a:latin typeface="Cambria Math" panose="02040503050406030204" pitchFamily="18" charset="0"/>
                            </a:rPr>
                            <m:t>𝑘</m:t>
                          </m:r>
                        </m:e>
                      </m:d>
                      <m:r>
                        <a:rPr lang="tr-TR" sz="2800" i="1">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a:rPr lang="tr-TR" sz="2800" i="1">
                              <a:solidFill>
                                <a:schemeClr val="tx1"/>
                              </a:solidFill>
                              <a:latin typeface="Cambria Math" panose="02040503050406030204" pitchFamily="18" charset="0"/>
                            </a:rPr>
                            <m:t>1</m:t>
                          </m:r>
                        </m:num>
                        <m:den>
                          <m:sSup>
                            <m:sSupPr>
                              <m:ctrlPr>
                                <a:rPr lang="tr-TR" sz="2800" i="1">
                                  <a:solidFill>
                                    <a:schemeClr val="tx1"/>
                                  </a:solidFill>
                                  <a:latin typeface="Cambria Math" panose="02040503050406030204" pitchFamily="18" charset="0"/>
                                </a:rPr>
                              </m:ctrlPr>
                            </m:sSupPr>
                            <m:e>
                              <m:r>
                                <a:rPr lang="tr-TR" sz="2800" i="1">
                                  <a:solidFill>
                                    <a:schemeClr val="tx1"/>
                                  </a:solidFill>
                                  <a:latin typeface="Cambria Math" panose="02040503050406030204" pitchFamily="18" charset="0"/>
                                </a:rPr>
                                <m:t>𝑒</m:t>
                              </m:r>
                            </m:e>
                            <m:sup>
                              <m:f>
                                <m:fPr>
                                  <m:type m:val="lin"/>
                                  <m:ctrlPr>
                                    <a:rPr lang="tr-TR" sz="2800" i="1">
                                      <a:solidFill>
                                        <a:schemeClr val="tx1"/>
                                      </a:solidFill>
                                      <a:latin typeface="Cambria Math" panose="02040503050406030204" pitchFamily="18" charset="0"/>
                                    </a:rPr>
                                  </m:ctrlPr>
                                </m:fPr>
                                <m:num>
                                  <m:d>
                                    <m:dPr>
                                      <m:ctrlPr>
                                        <a:rPr lang="tr-TR" sz="2800" i="1">
                                          <a:solidFill>
                                            <a:schemeClr val="tx1"/>
                                          </a:solidFill>
                                          <a:latin typeface="Cambria Math" panose="02040503050406030204" pitchFamily="18" charset="0"/>
                                        </a:rPr>
                                      </m:ctrlPr>
                                    </m:dPr>
                                    <m:e>
                                      <m:r>
                                        <a:rPr lang="tr-TR" sz="2800" i="1">
                                          <a:solidFill>
                                            <a:schemeClr val="tx1"/>
                                          </a:solidFill>
                                          <a:latin typeface="Cambria Math" panose="02040503050406030204" pitchFamily="18" charset="0"/>
                                        </a:rPr>
                                        <m:t>𝜖</m:t>
                                      </m:r>
                                      <m:d>
                                        <m:dPr>
                                          <m:ctrlPr>
                                            <a:rPr lang="tr-TR" sz="2800" i="1">
                                              <a:solidFill>
                                                <a:schemeClr val="tx1"/>
                                              </a:solidFill>
                                              <a:latin typeface="Cambria Math" panose="02040503050406030204" pitchFamily="18" charset="0"/>
                                            </a:rPr>
                                          </m:ctrlPr>
                                        </m:dPr>
                                        <m:e>
                                          <m:r>
                                            <a:rPr lang="tr-TR" sz="2800" i="1">
                                              <a:solidFill>
                                                <a:schemeClr val="tx1"/>
                                              </a:solidFill>
                                              <a:latin typeface="Cambria Math" panose="02040503050406030204" pitchFamily="18" charset="0"/>
                                            </a:rPr>
                                            <m:t>𝑘</m:t>
                                          </m:r>
                                        </m:e>
                                      </m:d>
                                      <m:r>
                                        <a:rPr lang="tr-TR" sz="2800" i="1">
                                          <a:solidFill>
                                            <a:schemeClr val="tx1"/>
                                          </a:solidFill>
                                          <a:latin typeface="Cambria Math" panose="02040503050406030204" pitchFamily="18" charset="0"/>
                                        </a:rPr>
                                        <m:t>−</m:t>
                                      </m:r>
                                      <m:r>
                                        <a:rPr lang="tr-TR" sz="2800" i="1">
                                          <a:solidFill>
                                            <a:schemeClr val="tx1"/>
                                          </a:solidFill>
                                          <a:latin typeface="Cambria Math" panose="02040503050406030204" pitchFamily="18" charset="0"/>
                                        </a:rPr>
                                        <m:t>𝜇</m:t>
                                      </m:r>
                                    </m:e>
                                  </m:d>
                                </m:num>
                                <m:den>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𝑘</m:t>
                                      </m:r>
                                    </m:e>
                                    <m:sub>
                                      <m:r>
                                        <a:rPr lang="tr-TR" sz="2800" i="1">
                                          <a:solidFill>
                                            <a:schemeClr val="tx1"/>
                                          </a:solidFill>
                                          <a:latin typeface="Cambria Math" panose="02040503050406030204" pitchFamily="18" charset="0"/>
                                        </a:rPr>
                                        <m:t>𝑏</m:t>
                                      </m:r>
                                    </m:sub>
                                  </m:sSub>
                                </m:den>
                              </m:f>
                              <m:r>
                                <a:rPr lang="tr-TR" sz="2800" i="1">
                                  <a:solidFill>
                                    <a:schemeClr val="tx1"/>
                                  </a:solidFill>
                                  <a:latin typeface="Cambria Math" panose="02040503050406030204" pitchFamily="18" charset="0"/>
                                </a:rPr>
                                <m:t>𝑇</m:t>
                              </m:r>
                            </m:sup>
                          </m:sSup>
                          <m:r>
                            <a:rPr lang="tr-TR" sz="2800" i="1">
                              <a:solidFill>
                                <a:schemeClr val="tx1"/>
                              </a:solidFill>
                              <a:latin typeface="Cambria Math" panose="02040503050406030204" pitchFamily="18" charset="0"/>
                            </a:rPr>
                            <m:t>+1</m:t>
                          </m:r>
                        </m:den>
                      </m:f>
                    </m:oMath>
                  </m:oMathPara>
                </a14:m>
                <a:endParaRPr lang="tr-TR" sz="2800" i="1" dirty="0">
                  <a:solidFill>
                    <a:schemeClr val="tx1"/>
                  </a:solidFill>
                </a:endParaRPr>
              </a:p>
            </p:txBody>
          </p:sp>
        </mc:Choice>
        <mc:Fallback xmlns="">
          <p:sp>
            <p:nvSpPr>
              <p:cNvPr id="10" name="Metin kutusu 9">
                <a:extLst>
                  <a:ext uri="{FF2B5EF4-FFF2-40B4-BE49-F238E27FC236}">
                    <a16:creationId xmlns:a16="http://schemas.microsoft.com/office/drawing/2014/main" id="{A32A3DC7-F207-4320-87E8-71B1943141A1}"/>
                  </a:ext>
                </a:extLst>
              </p:cNvPr>
              <p:cNvSpPr txBox="1">
                <a:spLocks noRot="1" noChangeAspect="1" noMove="1" noResize="1" noEditPoints="1" noAdjustHandles="1" noChangeArrowheads="1" noChangeShapeType="1" noTextEdit="1"/>
              </p:cNvSpPr>
              <p:nvPr/>
            </p:nvSpPr>
            <p:spPr>
              <a:xfrm>
                <a:off x="6004560" y="1506607"/>
                <a:ext cx="6096000" cy="927370"/>
              </a:xfrm>
              <a:prstGeom prst="rect">
                <a:avLst/>
              </a:prstGeom>
              <a:blipFill>
                <a:blip r:embed="rId4"/>
                <a:stretch>
                  <a:fillRect/>
                </a:stretch>
              </a:blipFill>
            </p:spPr>
            <p:txBody>
              <a:bodyPr/>
              <a:lstStyle/>
              <a:p>
                <a:r>
                  <a:rPr lang="tr-TR">
                    <a:noFill/>
                  </a:rPr>
                  <a:t> </a:t>
                </a:r>
              </a:p>
            </p:txBody>
          </p:sp>
        </mc:Fallback>
      </mc:AlternateContent>
      <p:sp>
        <p:nvSpPr>
          <p:cNvPr id="11" name="Content Placeholder 2">
            <a:extLst>
              <a:ext uri="{FF2B5EF4-FFF2-40B4-BE49-F238E27FC236}">
                <a16:creationId xmlns:a16="http://schemas.microsoft.com/office/drawing/2014/main" id="{88DDEBE1-824E-4D07-9EE9-FDEFF4A1660A}"/>
              </a:ext>
            </a:extLst>
          </p:cNvPr>
          <p:cNvSpPr txBox="1">
            <a:spLocks/>
          </p:cNvSpPr>
          <p:nvPr/>
        </p:nvSpPr>
        <p:spPr>
          <a:xfrm>
            <a:off x="7007847" y="2725057"/>
            <a:ext cx="4095582" cy="4245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dirty="0"/>
              <a:t>Fermi–Dirac distribution</a:t>
            </a:r>
            <a:endParaRPr lang="en-TR" sz="2400" dirty="0"/>
          </a:p>
        </p:txBody>
      </p:sp>
    </p:spTree>
    <p:extLst>
      <p:ext uri="{BB962C8B-B14F-4D97-AF65-F5344CB8AC3E}">
        <p14:creationId xmlns:p14="http://schemas.microsoft.com/office/powerpoint/2010/main" val="27380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6" name="Content Placeholder 2">
                <a:extLst>
                  <a:ext uri="{FF2B5EF4-FFF2-40B4-BE49-F238E27FC236}">
                    <a16:creationId xmlns:a16="http://schemas.microsoft.com/office/drawing/2014/main" id="{454F7890-5F4D-4FC1-8E91-9FAE1F740687}"/>
                  </a:ext>
                </a:extLst>
              </p:cNvPr>
              <p:cNvSpPr>
                <a:spLocks noGrp="1"/>
              </p:cNvSpPr>
              <p:nvPr>
                <p:ph idx="1"/>
              </p:nvPr>
            </p:nvSpPr>
            <p:spPr>
              <a:xfrm>
                <a:off x="5937255" y="927100"/>
                <a:ext cx="5937240" cy="5249863"/>
              </a:xfrm>
            </p:spPr>
            <p:txBody>
              <a:bodyPr>
                <a:normAutofit/>
              </a:bodyPr>
              <a:lstStyle/>
              <a:p>
                <a:pPr marL="0" indent="0">
                  <a:buNone/>
                </a:pPr>
                <a14:m>
                  <m:oMathPara xmlns:m="http://schemas.openxmlformats.org/officeDocument/2006/math">
                    <m:oMathParaPr>
                      <m:jc m:val="centerGroup"/>
                    </m:oMathParaPr>
                    <m:oMath xmlns:m="http://schemas.openxmlformats.org/officeDocument/2006/math">
                      <m:r>
                        <a:rPr lang="tr-TR" sz="2000" i="1" smtClean="0">
                          <a:effectLst/>
                          <a:latin typeface="Cambria Math" panose="02040503050406030204" pitchFamily="18" charset="0"/>
                          <a:ea typeface="Calibri" panose="020F0502020204030204" pitchFamily="34" charset="0"/>
                          <a:cs typeface="Times New Roman" panose="02020603050405020304" pitchFamily="18" charset="0"/>
                        </a:rPr>
                        <m:t>𝐷</m:t>
                      </m:r>
                      <m:d>
                        <m:dPr>
                          <m:ctrlPr>
                            <a:rPr lang="tr-TR" sz="2000" i="1">
                              <a:effectLst/>
                              <a:latin typeface="Cambria Math" panose="02040503050406030204" pitchFamily="18" charset="0"/>
                            </a:rPr>
                          </m:ctrlPr>
                        </m:dPr>
                        <m:e>
                          <m:r>
                            <a:rPr lang="tr-TR" sz="2000" i="1">
                              <a:effectLst/>
                              <a:latin typeface="Cambria Math" panose="02040503050406030204" pitchFamily="18" charset="0"/>
                              <a:ea typeface="Calibri" panose="020F0502020204030204" pitchFamily="34" charset="0"/>
                              <a:cs typeface="Times New Roman" panose="02020603050405020304" pitchFamily="18" charset="0"/>
                            </a:rPr>
                            <m:t>𝑘</m:t>
                          </m:r>
                        </m:e>
                      </m:d>
                      <m:r>
                        <a:rPr lang="tr-TR" sz="2000" i="1">
                          <a:effectLst/>
                          <a:latin typeface="Cambria Math" panose="02040503050406030204" pitchFamily="18" charset="0"/>
                          <a:ea typeface="Calibri" panose="020F0502020204030204" pitchFamily="34" charset="0"/>
                          <a:cs typeface="Times New Roman" panose="02020603050405020304" pitchFamily="18" charset="0"/>
                        </a:rPr>
                        <m:t>=</m:t>
                      </m:r>
                      <m:r>
                        <a:rPr lang="tr-TR" sz="2000" i="1">
                          <a:effectLst/>
                          <a:latin typeface="Cambria Math" panose="02040503050406030204" pitchFamily="18" charset="0"/>
                          <a:ea typeface="Calibri" panose="020F0502020204030204" pitchFamily="34" charset="0"/>
                          <a:cs typeface="Times New Roman" panose="02020603050405020304" pitchFamily="18" charset="0"/>
                        </a:rPr>
                        <m:t>𝑉</m:t>
                      </m:r>
                      <m:sSup>
                        <m:sSupPr>
                          <m:ctrlPr>
                            <a:rPr lang="tr-TR" sz="2000" i="1">
                              <a:effectLst/>
                              <a:latin typeface="Cambria Math" panose="02040503050406030204" pitchFamily="18" charset="0"/>
                            </a:rPr>
                          </m:ctrlPr>
                        </m:sSupPr>
                        <m:e>
                          <m:r>
                            <a:rPr lang="tr-TR" sz="2000" i="1">
                              <a:effectLst/>
                              <a:latin typeface="Cambria Math" panose="02040503050406030204" pitchFamily="18" charset="0"/>
                              <a:ea typeface="Calibri" panose="020F0502020204030204" pitchFamily="34" charset="0"/>
                              <a:cs typeface="Times New Roman" panose="02020603050405020304" pitchFamily="18" charset="0"/>
                            </a:rPr>
                            <m:t>𝑘</m:t>
                          </m:r>
                        </m:e>
                        <m:sup>
                          <m:r>
                            <a:rPr lang="tr-TR" sz="2000" i="1">
                              <a:effectLst/>
                              <a:latin typeface="Cambria Math" panose="02040503050406030204" pitchFamily="18" charset="0"/>
                              <a:ea typeface="Calibri" panose="020F0502020204030204" pitchFamily="34" charset="0"/>
                              <a:cs typeface="Times New Roman" panose="02020603050405020304" pitchFamily="18" charset="0"/>
                            </a:rPr>
                            <m:t>2</m:t>
                          </m:r>
                        </m:sup>
                      </m:sSup>
                      <m:r>
                        <m:rPr>
                          <m:lit/>
                        </m:rPr>
                        <a:rPr lang="tr-TR" sz="2000" i="1">
                          <a:effectLst/>
                          <a:latin typeface="Cambria Math" panose="02040503050406030204" pitchFamily="18" charset="0"/>
                          <a:ea typeface="Calibri" panose="020F0502020204030204" pitchFamily="34" charset="0"/>
                          <a:cs typeface="Times New Roman" panose="02020603050405020304" pitchFamily="18" charset="0"/>
                        </a:rPr>
                        <m:t>/</m:t>
                      </m:r>
                      <m:r>
                        <a:rPr lang="tr-TR" sz="20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tr-TR" sz="2000" i="1">
                              <a:effectLst/>
                              <a:latin typeface="Cambria Math" panose="02040503050406030204" pitchFamily="18" charset="0"/>
                            </a:rPr>
                          </m:ctrlPr>
                        </m:sSupPr>
                        <m:e>
                          <m:r>
                            <m:rPr>
                              <m:sty m:val="p"/>
                            </m:rPr>
                            <a:rPr lang="tr-TR" sz="2000">
                              <a:effectLst/>
                              <a:latin typeface="Cambria Math" panose="02040503050406030204" pitchFamily="18" charset="0"/>
                              <a:ea typeface="Calibri" panose="020F0502020204030204" pitchFamily="34" charset="0"/>
                              <a:cs typeface="Times New Roman" panose="02020603050405020304" pitchFamily="18" charset="0"/>
                            </a:rPr>
                            <m:t>π</m:t>
                          </m:r>
                        </m:e>
                        <m:sup>
                          <m:r>
                            <a:rPr lang="tr-TR" sz="2000" i="1">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GB" sz="2000" dirty="0"/>
              </a:p>
              <a:p>
                <a:pPr marL="0" indent="0">
                  <a:buNone/>
                </a:pPr>
                <a:endParaRPr lang="en-GB" sz="2000" dirty="0"/>
              </a:p>
              <a:p>
                <a:pPr marL="0" indent="0">
                  <a:buNone/>
                </a:pPr>
                <a14:m>
                  <m:oMathPara xmlns:m="http://schemas.openxmlformats.org/officeDocument/2006/math">
                    <m:oMathParaPr>
                      <m:jc m:val="centerGroup"/>
                    </m:oMathParaPr>
                    <m:oMath xmlns:m="http://schemas.openxmlformats.org/officeDocument/2006/math">
                      <m:r>
                        <a:rPr lang="tr-TR" sz="1800" i="1" smtClean="0">
                          <a:effectLst/>
                          <a:latin typeface="Cambria Math" panose="02040503050406030204" pitchFamily="18" charset="0"/>
                          <a:ea typeface="Calibri" panose="020F0502020204030204" pitchFamily="34" charset="0"/>
                          <a:cs typeface="Times New Roman" panose="02020603050405020304" pitchFamily="18" charset="0"/>
                        </a:rPr>
                        <m:t>𝑁</m:t>
                      </m:r>
                      <m:r>
                        <a:rPr lang="tr-TR" sz="1800" i="1" smtClean="0">
                          <a:effectLst/>
                          <a:latin typeface="Cambria Math" panose="02040503050406030204" pitchFamily="18" charset="0"/>
                          <a:ea typeface="Calibri" panose="020F0502020204030204" pitchFamily="34" charset="0"/>
                          <a:cs typeface="Times New Roman" panose="02020603050405020304" pitchFamily="18" charset="0"/>
                        </a:rPr>
                        <m:t>=2</m:t>
                      </m:r>
                      <m:f>
                        <m:fPr>
                          <m:ctrlPr>
                            <a:rPr lang="tr-TR"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tr-TR" sz="1800" i="1">
                              <a:effectLst/>
                              <a:latin typeface="Cambria Math" panose="02040503050406030204" pitchFamily="18" charset="0"/>
                              <a:ea typeface="Calibri" panose="020F0502020204030204" pitchFamily="34" charset="0"/>
                              <a:cs typeface="Times New Roman" panose="02020603050405020304" pitchFamily="18" charset="0"/>
                            </a:rPr>
                            <m:t>𝑉</m:t>
                          </m:r>
                        </m:num>
                        <m:den>
                          <m:r>
                            <a:rPr lang="tr-TR" sz="18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tr-TR"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tr-TR" sz="1800" i="1">
                                  <a:effectLst/>
                                  <a:latin typeface="Cambria Math" panose="02040503050406030204" pitchFamily="18" charset="0"/>
                                  <a:ea typeface="Calibri" panose="020F0502020204030204" pitchFamily="34" charset="0"/>
                                  <a:cs typeface="Times New Roman" panose="02020603050405020304" pitchFamily="18" charset="0"/>
                                </a:rPr>
                                <m:t>𝜋</m:t>
                              </m:r>
                            </m:e>
                            <m:sup>
                              <m:r>
                                <a:rPr lang="tr-T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nary>
                        <m:naryPr>
                          <m:ctrlPr>
                            <a:rPr lang="tr-TR" sz="18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tr-TR" sz="1800" i="1">
                              <a:effectLst/>
                              <a:latin typeface="Cambria Math" panose="02040503050406030204" pitchFamily="18" charset="0"/>
                              <a:ea typeface="Calibri" panose="020F0502020204030204" pitchFamily="34" charset="0"/>
                              <a:cs typeface="Times New Roman" panose="02020603050405020304" pitchFamily="18" charset="0"/>
                            </a:rPr>
                            <m:t>0</m:t>
                          </m:r>
                        </m:sub>
                        <m:sup>
                          <m:sSub>
                            <m:sSubPr>
                              <m:ctrlPr>
                                <a:rPr lang="tr-TR"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tr-TR" sz="1800" i="1">
                                  <a:effectLst/>
                                  <a:latin typeface="Cambria Math" panose="02040503050406030204" pitchFamily="18" charset="0"/>
                                  <a:ea typeface="Calibri" panose="020F0502020204030204" pitchFamily="34" charset="0"/>
                                  <a:cs typeface="Times New Roman" panose="02020603050405020304" pitchFamily="18" charset="0"/>
                                </a:rPr>
                                <m:t>𝑘</m:t>
                              </m:r>
                            </m:e>
                            <m:sub>
                              <m:r>
                                <a:rPr lang="tr-TR" sz="1800" i="1">
                                  <a:effectLst/>
                                  <a:latin typeface="Cambria Math" panose="02040503050406030204" pitchFamily="18" charset="0"/>
                                  <a:ea typeface="Calibri" panose="020F0502020204030204" pitchFamily="34" charset="0"/>
                                  <a:cs typeface="Times New Roman" panose="02020603050405020304" pitchFamily="18" charset="0"/>
                                </a:rPr>
                                <m:t>𝐹</m:t>
                              </m:r>
                            </m:sub>
                          </m:sSub>
                        </m:sup>
                        <m:e>
                          <m:sSup>
                            <m:sSupPr>
                              <m:ctrlPr>
                                <a:rPr lang="tr-TR"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tr-TR" sz="1800" i="1">
                                  <a:effectLst/>
                                  <a:latin typeface="Cambria Math" panose="02040503050406030204" pitchFamily="18" charset="0"/>
                                  <a:ea typeface="Calibri" panose="020F0502020204030204" pitchFamily="34" charset="0"/>
                                  <a:cs typeface="Times New Roman" panose="02020603050405020304" pitchFamily="18" charset="0"/>
                                </a:rPr>
                                <m:t>𝑘</m:t>
                              </m:r>
                            </m:e>
                            <m:sup>
                              <m:r>
                                <a:rPr lang="tr-TR" sz="1800" i="1">
                                  <a:effectLst/>
                                  <a:latin typeface="Cambria Math" panose="02040503050406030204" pitchFamily="18" charset="0"/>
                                  <a:ea typeface="Calibri" panose="020F0502020204030204" pitchFamily="34" charset="0"/>
                                  <a:cs typeface="Times New Roman" panose="02020603050405020304" pitchFamily="18" charset="0"/>
                                </a:rPr>
                                <m:t>2</m:t>
                              </m:r>
                            </m:sup>
                          </m:sSup>
                          <m:r>
                            <m:rPr>
                              <m:nor/>
                            </m:rPr>
                            <a:rPr lang="tr-TR" sz="1800" i="1">
                              <a:effectLst/>
                              <a:latin typeface="Cambria Math" panose="02040503050406030204" pitchFamily="18" charset="0"/>
                              <a:ea typeface="Calibri" panose="020F0502020204030204" pitchFamily="34" charset="0"/>
                              <a:cs typeface="Times New Roman" panose="02020603050405020304" pitchFamily="18" charset="0"/>
                            </a:rPr>
                            <m:t> </m:t>
                          </m:r>
                          <m:r>
                            <m:rPr>
                              <m:nor/>
                            </m:rPr>
                            <a:rPr lang="tr-TR" sz="1800" i="1">
                              <a:effectLst/>
                              <a:latin typeface="Cambria Math" panose="02040503050406030204" pitchFamily="18" charset="0"/>
                              <a:ea typeface="Calibri" panose="020F0502020204030204" pitchFamily="34" charset="0"/>
                              <a:cs typeface="Times New Roman" panose="02020603050405020304" pitchFamily="18" charset="0"/>
                            </a:rPr>
                            <m:t>dk</m:t>
                          </m:r>
                        </m:e>
                      </m:nary>
                      <m:r>
                        <a:rPr lang="tr-T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tr-TR"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tr-TR" sz="1800" i="1">
                              <a:effectLst/>
                              <a:latin typeface="Cambria Math" panose="02040503050406030204" pitchFamily="18" charset="0"/>
                              <a:ea typeface="Calibri" panose="020F0502020204030204" pitchFamily="34" charset="0"/>
                              <a:cs typeface="Times New Roman" panose="02020603050405020304" pitchFamily="18" charset="0"/>
                            </a:rPr>
                            <m:t>𝑉</m:t>
                          </m:r>
                        </m:num>
                        <m:den>
                          <m:r>
                            <a:rPr lang="tr-TR" sz="1800" i="1">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tr-TR"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tr-TR" sz="1800" i="1">
                                  <a:effectLst/>
                                  <a:latin typeface="Cambria Math" panose="02040503050406030204" pitchFamily="18" charset="0"/>
                                  <a:ea typeface="Calibri" panose="020F0502020204030204" pitchFamily="34" charset="0"/>
                                  <a:cs typeface="Times New Roman" panose="02020603050405020304" pitchFamily="18" charset="0"/>
                                </a:rPr>
                                <m:t>𝜋</m:t>
                              </m:r>
                            </m:e>
                            <m:sup>
                              <m:r>
                                <a:rPr lang="tr-T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sSubSup>
                        <m:sSubSupPr>
                          <m:ctrlPr>
                            <a:rPr lang="tr-TR" sz="1800" i="1">
                              <a:effectLst/>
                              <a:latin typeface="Cambria Math" panose="02040503050406030204" pitchFamily="18" charset="0"/>
                              <a:ea typeface="Calibri" panose="020F0502020204030204" pitchFamily="34" charset="0"/>
                              <a:cs typeface="Times New Roman" panose="02020603050405020304" pitchFamily="18" charset="0"/>
                            </a:rPr>
                          </m:ctrlPr>
                        </m:sSubSupPr>
                        <m:e>
                          <m:r>
                            <a:rPr lang="tr-TR" sz="1800" i="1">
                              <a:effectLst/>
                              <a:latin typeface="Cambria Math" panose="02040503050406030204" pitchFamily="18" charset="0"/>
                              <a:ea typeface="Calibri" panose="020F0502020204030204" pitchFamily="34" charset="0"/>
                              <a:cs typeface="Times New Roman" panose="02020603050405020304" pitchFamily="18" charset="0"/>
                            </a:rPr>
                            <m:t>𝑘</m:t>
                          </m:r>
                        </m:e>
                        <m:sub>
                          <m:r>
                            <a:rPr lang="tr-TR" sz="1800" i="1">
                              <a:effectLst/>
                              <a:latin typeface="Cambria Math" panose="02040503050406030204" pitchFamily="18" charset="0"/>
                              <a:ea typeface="Calibri" panose="020F0502020204030204" pitchFamily="34" charset="0"/>
                              <a:cs typeface="Times New Roman" panose="02020603050405020304" pitchFamily="18" charset="0"/>
                            </a:rPr>
                            <m:t>𝐹</m:t>
                          </m:r>
                        </m:sub>
                        <m:sup>
                          <m:r>
                            <a:rPr lang="tr-TR" sz="1800" i="1">
                              <a:effectLst/>
                              <a:latin typeface="Cambria Math" panose="02040503050406030204" pitchFamily="18" charset="0"/>
                              <a:ea typeface="Calibri" panose="020F0502020204030204" pitchFamily="34" charset="0"/>
                              <a:cs typeface="Times New Roman" panose="02020603050405020304" pitchFamily="18" charset="0"/>
                            </a:rPr>
                            <m:t>3</m:t>
                          </m:r>
                        </m:sup>
                      </m:sSubSup>
                    </m:oMath>
                  </m:oMathPara>
                </a14:m>
                <a:endParaRPr lang="en-GB" sz="1800" i="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i="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tr-TR" sz="1200" i="1" smtClean="0">
                              <a:effectLst/>
                              <a:latin typeface="Cambria Math" panose="02040503050406030204" pitchFamily="18" charset="0"/>
                            </a:rPr>
                          </m:ctrlPr>
                        </m:sSubPr>
                        <m:e>
                          <m:r>
                            <a:rPr lang="tr-TR" sz="1800" i="1">
                              <a:effectLst/>
                              <a:latin typeface="Cambria Math" panose="02040503050406030204" pitchFamily="18" charset="0"/>
                              <a:ea typeface="Calibri" panose="020F0502020204030204" pitchFamily="34" charset="0"/>
                              <a:cs typeface="Times New Roman" panose="02020603050405020304" pitchFamily="18" charset="0"/>
                            </a:rPr>
                            <m:t>𝑘</m:t>
                          </m:r>
                        </m:e>
                        <m:sub>
                          <m:r>
                            <a:rPr lang="tr-TR" sz="1800" i="1">
                              <a:effectLst/>
                              <a:latin typeface="Cambria Math" panose="02040503050406030204" pitchFamily="18" charset="0"/>
                              <a:ea typeface="Calibri" panose="020F0502020204030204" pitchFamily="34" charset="0"/>
                              <a:cs typeface="Times New Roman" panose="02020603050405020304" pitchFamily="18" charset="0"/>
                            </a:rPr>
                            <m:t>𝐹</m:t>
                          </m:r>
                        </m:sub>
                      </m:sSub>
                      <m:r>
                        <a:rPr lang="tr-T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tr-TR" sz="1200" i="1">
                              <a:effectLst/>
                              <a:latin typeface="Cambria Math" panose="02040503050406030204" pitchFamily="18" charset="0"/>
                            </a:rPr>
                          </m:ctrlPr>
                        </m:sSupPr>
                        <m:e>
                          <m:d>
                            <m:dPr>
                              <m:ctrlPr>
                                <a:rPr lang="tr-TR" sz="1200" i="1">
                                  <a:effectLst/>
                                  <a:latin typeface="Cambria Math" panose="02040503050406030204" pitchFamily="18" charset="0"/>
                                </a:rPr>
                              </m:ctrlPr>
                            </m:dPr>
                            <m:e>
                              <m:r>
                                <a:rPr lang="tr-TR" sz="1800" i="1">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tr-TR" sz="1200" i="1">
                                      <a:effectLst/>
                                      <a:latin typeface="Cambria Math" panose="02040503050406030204" pitchFamily="18" charset="0"/>
                                    </a:rPr>
                                  </m:ctrlPr>
                                </m:sSupPr>
                                <m:e>
                                  <m:r>
                                    <m:rPr>
                                      <m:sty m:val="p"/>
                                    </m:rPr>
                                    <a:rPr lang="tr-TR" sz="1800">
                                      <a:effectLst/>
                                      <a:latin typeface="Cambria Math" panose="02040503050406030204" pitchFamily="18" charset="0"/>
                                      <a:ea typeface="Calibri" panose="020F0502020204030204" pitchFamily="34" charset="0"/>
                                      <a:cs typeface="Times New Roman" panose="02020603050405020304" pitchFamily="18" charset="0"/>
                                    </a:rPr>
                                    <m:t>π</m:t>
                                  </m:r>
                                </m:e>
                                <m:sup>
                                  <m:r>
                                    <a:rPr lang="tr-T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tr-TR" sz="1800" i="1">
                                  <a:effectLst/>
                                  <a:latin typeface="Cambria Math" panose="02040503050406030204" pitchFamily="18" charset="0"/>
                                  <a:ea typeface="Calibri" panose="020F0502020204030204" pitchFamily="34" charset="0"/>
                                  <a:cs typeface="Times New Roman" panose="02020603050405020304" pitchFamily="18" charset="0"/>
                                </a:rPr>
                                <m:t>𝑛</m:t>
                              </m:r>
                            </m:e>
                          </m:d>
                        </m:e>
                        <m:sup>
                          <m:r>
                            <a:rPr lang="tr-TR" sz="1800" i="1">
                              <a:effectLst/>
                              <a:latin typeface="Cambria Math" panose="02040503050406030204" pitchFamily="18" charset="0"/>
                              <a:ea typeface="Calibri" panose="020F0502020204030204" pitchFamily="34" charset="0"/>
                              <a:cs typeface="Times New Roman" panose="02020603050405020304" pitchFamily="18" charset="0"/>
                            </a:rPr>
                            <m:t>1</m:t>
                          </m:r>
                          <m:r>
                            <m:rPr>
                              <m:lit/>
                            </m:rPr>
                            <a:rPr lang="tr-TR" sz="1800" i="1">
                              <a:effectLst/>
                              <a:latin typeface="Cambria Math" panose="02040503050406030204" pitchFamily="18" charset="0"/>
                              <a:ea typeface="Calibri" panose="020F0502020204030204" pitchFamily="34" charset="0"/>
                              <a:cs typeface="Times New Roman" panose="02020603050405020304" pitchFamily="18" charset="0"/>
                            </a:rPr>
                            <m:t>/</m:t>
                          </m:r>
                          <m:r>
                            <a:rPr lang="tr-TR" sz="1800" i="1">
                              <a:effectLst/>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GB" sz="2000" dirty="0"/>
              </a:p>
              <a:p>
                <a:pPr marL="0" indent="0">
                  <a:buNone/>
                </a:pPr>
                <a:endParaRPr lang="en-GB" sz="2000" dirty="0"/>
              </a:p>
              <a:p>
                <a:pPr marL="0" indent="0">
                  <a:buNone/>
                </a:pPr>
                <a:endParaRPr lang="en-GB" sz="2000" dirty="0"/>
              </a:p>
              <a:p>
                <a:pPr marL="0" indent="0">
                  <a:buNone/>
                </a:pPr>
                <a14:m>
                  <m:oMathPara xmlns:m="http://schemas.openxmlformats.org/officeDocument/2006/math">
                    <m:oMathParaPr>
                      <m:jc m:val="centerGroup"/>
                    </m:oMathParaPr>
                    <m:oMath xmlns:m="http://schemas.openxmlformats.org/officeDocument/2006/math">
                      <m:sSub>
                        <m:sSubPr>
                          <m:ctrlPr>
                            <a:rPr lang="tr-TR" sz="1400" i="1" smtClean="0">
                              <a:effectLst/>
                              <a:latin typeface="Cambria Math" panose="02040503050406030204" pitchFamily="18" charset="0"/>
                            </a:rPr>
                          </m:ctrlPr>
                        </m:sSubPr>
                        <m:e>
                          <m:r>
                            <a:rPr lang="tr-TR" sz="1800" i="1">
                              <a:effectLst/>
                              <a:latin typeface="Cambria Math" panose="02040503050406030204" pitchFamily="18" charset="0"/>
                              <a:ea typeface="Calibri" panose="020F0502020204030204" pitchFamily="34" charset="0"/>
                              <a:cs typeface="Times New Roman" panose="02020603050405020304" pitchFamily="18" charset="0"/>
                            </a:rPr>
                            <m:t>𝐸</m:t>
                          </m:r>
                        </m:e>
                        <m:sub>
                          <m:r>
                            <a:rPr lang="tr-TR" sz="1800" i="1">
                              <a:effectLst/>
                              <a:latin typeface="Cambria Math" panose="02040503050406030204" pitchFamily="18" charset="0"/>
                              <a:ea typeface="Calibri" panose="020F0502020204030204" pitchFamily="34" charset="0"/>
                              <a:cs typeface="Times New Roman" panose="02020603050405020304" pitchFamily="18" charset="0"/>
                            </a:rPr>
                            <m:t>𝑡𝑜𝑡𝑎𝑙</m:t>
                          </m:r>
                        </m:sub>
                      </m:sSub>
                      <m:r>
                        <a:rPr lang="tr-TR" sz="1800">
                          <a:effectLst/>
                          <a:latin typeface="Cambria Math" panose="02040503050406030204" pitchFamily="18" charset="0"/>
                          <a:ea typeface="Calibri" panose="020F0502020204030204" pitchFamily="34" charset="0"/>
                          <a:cs typeface="Times New Roman" panose="02020603050405020304" pitchFamily="18" charset="0"/>
                        </a:rPr>
                        <m:t>≈</m:t>
                      </m:r>
                      <m:r>
                        <a:rPr lang="tr-TR" sz="1800" i="1">
                          <a:effectLst/>
                          <a:latin typeface="Cambria Math" panose="02040503050406030204" pitchFamily="18" charset="0"/>
                          <a:ea typeface="Calibri" panose="020F0502020204030204" pitchFamily="34" charset="0"/>
                          <a:cs typeface="Times New Roman" panose="02020603050405020304" pitchFamily="18" charset="0"/>
                        </a:rPr>
                        <m:t>𝑁</m:t>
                      </m:r>
                      <m:r>
                        <a:rPr lang="tr-TR" sz="1800">
                          <a:effectLst/>
                          <a:latin typeface="Cambria Math" panose="02040503050406030204" pitchFamily="18" charset="0"/>
                          <a:ea typeface="Calibri" panose="020F0502020204030204" pitchFamily="34" charset="0"/>
                          <a:cs typeface="Times New Roman" panose="02020603050405020304" pitchFamily="18" charset="0"/>
                        </a:rPr>
                        <m:t>ℏ</m:t>
                      </m:r>
                      <m:r>
                        <a:rPr lang="tr-TR" sz="1800" i="1">
                          <a:effectLst/>
                          <a:latin typeface="Cambria Math" panose="02040503050406030204" pitchFamily="18" charset="0"/>
                          <a:ea typeface="Calibri" panose="020F0502020204030204" pitchFamily="34" charset="0"/>
                          <a:cs typeface="Times New Roman" panose="02020603050405020304" pitchFamily="18" charset="0"/>
                        </a:rPr>
                        <m:t>𝑐</m:t>
                      </m:r>
                      <m:sSub>
                        <m:sSubPr>
                          <m:ctrlPr>
                            <a:rPr lang="tr-TR" sz="1400" i="1">
                              <a:effectLst/>
                              <a:latin typeface="Cambria Math" panose="02040503050406030204" pitchFamily="18" charset="0"/>
                            </a:rPr>
                          </m:ctrlPr>
                        </m:sSubPr>
                        <m:e>
                          <m:r>
                            <a:rPr lang="tr-TR" sz="1800" i="1">
                              <a:effectLst/>
                              <a:latin typeface="Cambria Math" panose="02040503050406030204" pitchFamily="18" charset="0"/>
                              <a:ea typeface="Calibri" panose="020F0502020204030204" pitchFamily="34" charset="0"/>
                              <a:cs typeface="Times New Roman" panose="02020603050405020304" pitchFamily="18" charset="0"/>
                            </a:rPr>
                            <m:t>𝑘</m:t>
                          </m:r>
                        </m:e>
                        <m:sub>
                          <m:r>
                            <a:rPr lang="tr-TR" sz="1800" i="1">
                              <a:effectLst/>
                              <a:latin typeface="Cambria Math" panose="02040503050406030204" pitchFamily="18" charset="0"/>
                              <a:ea typeface="Calibri" panose="020F0502020204030204" pitchFamily="34" charset="0"/>
                              <a:cs typeface="Times New Roman" panose="02020603050405020304" pitchFamily="18" charset="0"/>
                            </a:rPr>
                            <m:t>𝐹</m:t>
                          </m:r>
                        </m:sub>
                      </m:sSub>
                      <m:r>
                        <a:rPr lang="tr-TR" sz="1800">
                          <a:effectLst/>
                          <a:latin typeface="Cambria Math" panose="02040503050406030204" pitchFamily="18" charset="0"/>
                          <a:ea typeface="Calibri" panose="020F0502020204030204" pitchFamily="34" charset="0"/>
                          <a:cs typeface="Times New Roman" panose="02020603050405020304" pitchFamily="18" charset="0"/>
                        </a:rPr>
                        <m:t>∼</m:t>
                      </m:r>
                      <m:f>
                        <m:fPr>
                          <m:ctrlPr>
                            <a:rPr lang="tr-TR" sz="1400" i="1" smtClean="0">
                              <a:effectLst/>
                              <a:latin typeface="Cambria Math" panose="02040503050406030204" pitchFamily="18" charset="0"/>
                            </a:rPr>
                          </m:ctrlPr>
                        </m:fPr>
                        <m:num>
                          <m:r>
                            <a:rPr lang="tr-T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tr-TR" sz="1800" i="1">
                              <a:effectLst/>
                              <a:latin typeface="Cambria Math" panose="02040503050406030204" pitchFamily="18" charset="0"/>
                              <a:ea typeface="Calibri" panose="020F0502020204030204" pitchFamily="34" charset="0"/>
                              <a:cs typeface="Times New Roman" panose="02020603050405020304" pitchFamily="18" charset="0"/>
                            </a:rPr>
                            <m:t>𝑅</m:t>
                          </m:r>
                        </m:den>
                      </m:f>
                    </m:oMath>
                  </m:oMathPara>
                </a14:m>
                <a:endParaRPr lang="en-GB" sz="1800" i="1" dirty="0">
                  <a:effectLst/>
                  <a:latin typeface="Cambria Math" panose="02040503050406030204" pitchFamily="18" charset="0"/>
                  <a:ea typeface="Calibri" panose="020F0502020204030204" pitchFamily="34" charset="0"/>
                  <a:cs typeface="Times New Roman" panose="02020603050405020304" pitchFamily="18" charset="0"/>
                </a:endParaRPr>
              </a:p>
              <a:p>
                <a:pPr marL="0" indent="0">
                  <a:buNone/>
                </a:pPr>
                <a:endParaRPr lang="en-GB" sz="1800" dirty="0">
                  <a:effectLst/>
                  <a:latin typeface="Cambria Math" panose="02040503050406030204" pitchFamily="18" charset="0"/>
                  <a:ea typeface="Calibri" panose="020F0502020204030204" pitchFamily="34"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tr-TR" sz="18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tr-TR" sz="1400" i="1">
                              <a:effectLst/>
                              <a:latin typeface="Cambria Math" panose="02040503050406030204" pitchFamily="18" charset="0"/>
                            </a:rPr>
                          </m:ctrlPr>
                        </m:sSubPr>
                        <m:e>
                          <m:r>
                            <a:rPr lang="tr-TR" sz="1800" i="1">
                              <a:effectLst/>
                              <a:latin typeface="Cambria Math" panose="02040503050406030204" pitchFamily="18" charset="0"/>
                              <a:ea typeface="Calibri" panose="020F0502020204030204" pitchFamily="34" charset="0"/>
                              <a:cs typeface="Times New Roman" panose="02020603050405020304" pitchFamily="18" charset="0"/>
                            </a:rPr>
                            <m:t>𝑃</m:t>
                          </m:r>
                        </m:e>
                        <m:sub>
                          <m:r>
                            <a:rPr lang="tr-TR" sz="1800" i="1">
                              <a:effectLst/>
                              <a:latin typeface="Cambria Math" panose="02040503050406030204" pitchFamily="18" charset="0"/>
                              <a:ea typeface="Calibri" panose="020F0502020204030204" pitchFamily="34" charset="0"/>
                              <a:cs typeface="Times New Roman" panose="02020603050405020304" pitchFamily="18" charset="0"/>
                            </a:rPr>
                            <m:t>𝐹𝑒𝑟𝑚𝑖</m:t>
                          </m:r>
                        </m:sub>
                      </m:sSub>
                      <m:r>
                        <a:rPr lang="tr-TR" sz="1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tr-TR" sz="1400" i="1">
                              <a:effectLst/>
                              <a:latin typeface="Cambria Math" panose="02040503050406030204" pitchFamily="18" charset="0"/>
                            </a:rPr>
                          </m:ctrlPr>
                        </m:sSupPr>
                        <m:e>
                          <m:d>
                            <m:dPr>
                              <m:ctrlPr>
                                <a:rPr lang="tr-TR" sz="1400" i="1">
                                  <a:effectLst/>
                                  <a:latin typeface="Cambria Math" panose="02040503050406030204" pitchFamily="18" charset="0"/>
                                </a:rPr>
                              </m:ctrlPr>
                            </m:dPr>
                            <m:e>
                              <m:f>
                                <m:fPr>
                                  <m:ctrlPr>
                                    <a:rPr lang="tr-TR" sz="1400" i="1">
                                      <a:effectLst/>
                                      <a:latin typeface="Cambria Math" panose="02040503050406030204" pitchFamily="18" charset="0"/>
                                    </a:rPr>
                                  </m:ctrlPr>
                                </m:fPr>
                                <m:num>
                                  <m:r>
                                    <a:rPr lang="tr-TR" sz="1800" i="1">
                                      <a:effectLst/>
                                      <a:latin typeface="Cambria Math" panose="02040503050406030204" pitchFamily="18" charset="0"/>
                                      <a:ea typeface="Calibri" panose="020F0502020204030204" pitchFamily="34" charset="0"/>
                                      <a:cs typeface="Times New Roman" panose="02020603050405020304" pitchFamily="18" charset="0"/>
                                    </a:rPr>
                                    <m:t>𝑀</m:t>
                                  </m:r>
                                </m:num>
                                <m:den>
                                  <m:r>
                                    <a:rPr lang="tr-TR" sz="1800" i="1">
                                      <a:effectLst/>
                                      <a:latin typeface="Cambria Math" panose="02040503050406030204" pitchFamily="18" charset="0"/>
                                      <a:ea typeface="Calibri" panose="020F0502020204030204" pitchFamily="34" charset="0"/>
                                      <a:cs typeface="Times New Roman" panose="02020603050405020304" pitchFamily="18" charset="0"/>
                                    </a:rPr>
                                    <m:t>𝑚</m:t>
                                  </m:r>
                                </m:den>
                              </m:f>
                            </m:e>
                          </m:d>
                        </m:e>
                        <m:sup>
                          <m:r>
                            <a:rPr lang="tr-TR" sz="1800" i="1">
                              <a:effectLst/>
                              <a:latin typeface="Cambria Math" panose="02040503050406030204" pitchFamily="18" charset="0"/>
                              <a:ea typeface="Calibri" panose="020F0502020204030204" pitchFamily="34" charset="0"/>
                              <a:cs typeface="Times New Roman" panose="02020603050405020304" pitchFamily="18" charset="0"/>
                            </a:rPr>
                            <m:t>4</m:t>
                          </m:r>
                          <m:r>
                            <m:rPr>
                              <m:lit/>
                            </m:rPr>
                            <a:rPr lang="tr-TR" sz="1800" i="1">
                              <a:effectLst/>
                              <a:latin typeface="Cambria Math" panose="02040503050406030204" pitchFamily="18" charset="0"/>
                              <a:ea typeface="Calibri" panose="020F0502020204030204" pitchFamily="34" charset="0"/>
                              <a:cs typeface="Times New Roman" panose="02020603050405020304" pitchFamily="18" charset="0"/>
                            </a:rPr>
                            <m:t>/</m:t>
                          </m:r>
                          <m:r>
                            <a:rPr lang="tr-TR" sz="1800" i="1">
                              <a:effectLst/>
                              <a:latin typeface="Cambria Math" panose="02040503050406030204" pitchFamily="18" charset="0"/>
                              <a:ea typeface="Calibri" panose="020F0502020204030204" pitchFamily="34" charset="0"/>
                              <a:cs typeface="Times New Roman" panose="02020603050405020304" pitchFamily="18" charset="0"/>
                            </a:rPr>
                            <m:t>3</m:t>
                          </m:r>
                        </m:sup>
                      </m:sSup>
                      <m:d>
                        <m:dPr>
                          <m:ctrlPr>
                            <a:rPr lang="tr-TR" sz="1400" i="1">
                              <a:effectLst/>
                              <a:latin typeface="Cambria Math" panose="02040503050406030204" pitchFamily="18" charset="0"/>
                            </a:rPr>
                          </m:ctrlPr>
                        </m:dPr>
                        <m:e>
                          <m:f>
                            <m:fPr>
                              <m:ctrlPr>
                                <a:rPr lang="tr-TR" sz="1400" i="1">
                                  <a:effectLst/>
                                  <a:latin typeface="Cambria Math" panose="02040503050406030204" pitchFamily="18" charset="0"/>
                                </a:rPr>
                              </m:ctrlPr>
                            </m:fPr>
                            <m:num>
                              <m:r>
                                <a:rPr lang="tr-T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tr-TR" sz="1800" i="1">
                                  <a:effectLst/>
                                  <a:latin typeface="Cambria Math" panose="02040503050406030204" pitchFamily="18" charset="0"/>
                                  <a:ea typeface="Calibri" panose="020F0502020204030204" pitchFamily="34" charset="0"/>
                                  <a:cs typeface="Times New Roman" panose="02020603050405020304" pitchFamily="18" charset="0"/>
                                </a:rPr>
                                <m:t>𝑅</m:t>
                              </m:r>
                            </m:den>
                          </m:f>
                        </m:e>
                      </m:d>
                      <m:d>
                        <m:dPr>
                          <m:ctrlPr>
                            <a:rPr lang="tr-TR" sz="1400" i="1">
                              <a:effectLst/>
                              <a:latin typeface="Cambria Math" panose="02040503050406030204" pitchFamily="18" charset="0"/>
                            </a:rPr>
                          </m:ctrlPr>
                        </m:dPr>
                        <m:e>
                          <m:f>
                            <m:fPr>
                              <m:ctrlPr>
                                <a:rPr lang="tr-TR" sz="1400" i="1">
                                  <a:effectLst/>
                                  <a:latin typeface="Cambria Math" panose="02040503050406030204" pitchFamily="18" charset="0"/>
                                </a:rPr>
                              </m:ctrlPr>
                            </m:fPr>
                            <m:num>
                              <m:r>
                                <a:rPr lang="tr-T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tr-TR" sz="1800" i="1">
                                  <a:effectLst/>
                                  <a:latin typeface="Cambria Math" panose="02040503050406030204" pitchFamily="18" charset="0"/>
                                  <a:ea typeface="Calibri" panose="020F0502020204030204" pitchFamily="34" charset="0"/>
                                  <a:cs typeface="Times New Roman" panose="02020603050405020304" pitchFamily="18" charset="0"/>
                                </a:rPr>
                                <m:t>𝑅</m:t>
                              </m:r>
                            </m:den>
                          </m:f>
                        </m:e>
                      </m:d>
                      <m:d>
                        <m:dPr>
                          <m:ctrlPr>
                            <a:rPr lang="tr-TR" sz="1400" i="1">
                              <a:effectLst/>
                              <a:latin typeface="Cambria Math" panose="02040503050406030204" pitchFamily="18" charset="0"/>
                            </a:rPr>
                          </m:ctrlPr>
                        </m:dPr>
                        <m:e>
                          <m:f>
                            <m:fPr>
                              <m:ctrlPr>
                                <a:rPr lang="tr-TR" sz="1400" i="1">
                                  <a:effectLst/>
                                  <a:latin typeface="Cambria Math" panose="02040503050406030204" pitchFamily="18" charset="0"/>
                                </a:rPr>
                              </m:ctrlPr>
                            </m:fPr>
                            <m:num>
                              <m:r>
                                <a:rPr lang="tr-T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tr-TR" sz="1400" i="1">
                                      <a:effectLst/>
                                      <a:latin typeface="Cambria Math" panose="02040503050406030204" pitchFamily="18" charset="0"/>
                                    </a:rPr>
                                  </m:ctrlPr>
                                </m:sSupPr>
                                <m:e>
                                  <m:r>
                                    <a:rPr lang="tr-TR" sz="1800" i="1">
                                      <a:effectLst/>
                                      <a:latin typeface="Cambria Math" panose="02040503050406030204" pitchFamily="18" charset="0"/>
                                      <a:ea typeface="Calibri" panose="020F0502020204030204" pitchFamily="34" charset="0"/>
                                      <a:cs typeface="Times New Roman" panose="02020603050405020304" pitchFamily="18" charset="0"/>
                                    </a:rPr>
                                    <m:t>𝑅</m:t>
                                  </m:r>
                                </m:e>
                                <m:sup>
                                  <m:r>
                                    <a:rPr lang="tr-T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e>
                      </m:d>
                      <m:r>
                        <a:rPr lang="tr-TR" sz="1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tr-TR" sz="1400" i="1">
                              <a:effectLst/>
                              <a:latin typeface="Cambria Math" panose="02040503050406030204" pitchFamily="18" charset="0"/>
                            </a:rPr>
                          </m:ctrlPr>
                        </m:sSupPr>
                        <m:e>
                          <m:d>
                            <m:dPr>
                              <m:ctrlPr>
                                <a:rPr lang="tr-TR" sz="1400" i="1">
                                  <a:effectLst/>
                                  <a:latin typeface="Cambria Math" panose="02040503050406030204" pitchFamily="18" charset="0"/>
                                </a:rPr>
                              </m:ctrlPr>
                            </m:dPr>
                            <m:e>
                              <m:f>
                                <m:fPr>
                                  <m:ctrlPr>
                                    <a:rPr lang="tr-TR" sz="1400" i="1">
                                      <a:effectLst/>
                                      <a:latin typeface="Cambria Math" panose="02040503050406030204" pitchFamily="18" charset="0"/>
                                    </a:rPr>
                                  </m:ctrlPr>
                                </m:fPr>
                                <m:num>
                                  <m:r>
                                    <a:rPr lang="tr-TR" sz="1800" i="1">
                                      <a:effectLst/>
                                      <a:latin typeface="Cambria Math" panose="02040503050406030204" pitchFamily="18" charset="0"/>
                                      <a:ea typeface="Calibri" panose="020F0502020204030204" pitchFamily="34" charset="0"/>
                                      <a:cs typeface="Times New Roman" panose="02020603050405020304" pitchFamily="18" charset="0"/>
                                    </a:rPr>
                                    <m:t>𝑀</m:t>
                                  </m:r>
                                </m:num>
                                <m:den>
                                  <m:r>
                                    <a:rPr lang="tr-TR" sz="1800" i="1">
                                      <a:effectLst/>
                                      <a:latin typeface="Cambria Math" panose="02040503050406030204" pitchFamily="18" charset="0"/>
                                      <a:ea typeface="Calibri" panose="020F0502020204030204" pitchFamily="34" charset="0"/>
                                      <a:cs typeface="Times New Roman" panose="02020603050405020304" pitchFamily="18" charset="0"/>
                                    </a:rPr>
                                    <m:t>𝑚</m:t>
                                  </m:r>
                                </m:den>
                              </m:f>
                            </m:e>
                          </m:d>
                        </m:e>
                        <m:sup>
                          <m:r>
                            <a:rPr lang="tr-TR" sz="1800" i="1">
                              <a:effectLst/>
                              <a:latin typeface="Cambria Math" panose="02040503050406030204" pitchFamily="18" charset="0"/>
                              <a:ea typeface="Calibri" panose="020F0502020204030204" pitchFamily="34" charset="0"/>
                              <a:cs typeface="Times New Roman" panose="02020603050405020304" pitchFamily="18" charset="0"/>
                            </a:rPr>
                            <m:t>4</m:t>
                          </m:r>
                          <m:r>
                            <m:rPr>
                              <m:lit/>
                            </m:rPr>
                            <a:rPr lang="tr-TR" sz="1800" i="1">
                              <a:effectLst/>
                              <a:latin typeface="Cambria Math" panose="02040503050406030204" pitchFamily="18" charset="0"/>
                              <a:ea typeface="Calibri" panose="020F0502020204030204" pitchFamily="34" charset="0"/>
                              <a:cs typeface="Times New Roman" panose="02020603050405020304" pitchFamily="18" charset="0"/>
                            </a:rPr>
                            <m:t>/</m:t>
                          </m:r>
                          <m:r>
                            <a:rPr lang="tr-TR" sz="1800" i="1">
                              <a:effectLst/>
                              <a:latin typeface="Cambria Math" panose="02040503050406030204" pitchFamily="18" charset="0"/>
                              <a:ea typeface="Calibri" panose="020F0502020204030204" pitchFamily="34" charset="0"/>
                              <a:cs typeface="Times New Roman" panose="02020603050405020304" pitchFamily="18" charset="0"/>
                            </a:rPr>
                            <m:t>3</m:t>
                          </m:r>
                        </m:sup>
                      </m:sSup>
                      <m:f>
                        <m:fPr>
                          <m:ctrlPr>
                            <a:rPr lang="tr-TR" sz="1400" i="1">
                              <a:effectLst/>
                              <a:latin typeface="Cambria Math" panose="02040503050406030204" pitchFamily="18" charset="0"/>
                            </a:rPr>
                          </m:ctrlPr>
                        </m:fPr>
                        <m:num>
                          <m:r>
                            <a:rPr lang="tr-T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tr-TR" sz="1400" i="1">
                                  <a:effectLst/>
                                  <a:latin typeface="Cambria Math" panose="02040503050406030204" pitchFamily="18" charset="0"/>
                                </a:rPr>
                              </m:ctrlPr>
                            </m:sSupPr>
                            <m:e>
                              <m:r>
                                <a:rPr lang="tr-TR" sz="1800" i="1">
                                  <a:effectLst/>
                                  <a:latin typeface="Cambria Math" panose="02040503050406030204" pitchFamily="18" charset="0"/>
                                  <a:ea typeface="Calibri" panose="020F0502020204030204" pitchFamily="34" charset="0"/>
                                  <a:cs typeface="Times New Roman" panose="02020603050405020304" pitchFamily="18" charset="0"/>
                                </a:rPr>
                                <m:t>𝑅</m:t>
                              </m:r>
                            </m:e>
                            <m:sup>
                              <m:r>
                                <a:rPr lang="tr-TR" sz="1800" i="1">
                                  <a:effectLst/>
                                  <a:latin typeface="Cambria Math" panose="02040503050406030204" pitchFamily="18" charset="0"/>
                                  <a:ea typeface="Calibri" panose="020F0502020204030204" pitchFamily="34" charset="0"/>
                                  <a:cs typeface="Times New Roman" panose="02020603050405020304" pitchFamily="18" charset="0"/>
                                </a:rPr>
                                <m:t>4</m:t>
                              </m:r>
                            </m:sup>
                          </m:sSup>
                        </m:den>
                      </m:f>
                    </m:oMath>
                  </m:oMathPara>
                </a14:m>
                <a:endParaRPr lang="en-TR" sz="2000" dirty="0"/>
              </a:p>
            </p:txBody>
          </p:sp>
        </mc:Choice>
        <mc:Fallback xmlns="">
          <p:sp>
            <p:nvSpPr>
              <p:cNvPr id="16" name="Content Placeholder 2">
                <a:extLst>
                  <a:ext uri="{FF2B5EF4-FFF2-40B4-BE49-F238E27FC236}">
                    <a16:creationId xmlns:a16="http://schemas.microsoft.com/office/drawing/2014/main" id="{454F7890-5F4D-4FC1-8E91-9FAE1F740687}"/>
                  </a:ext>
                </a:extLst>
              </p:cNvPr>
              <p:cNvSpPr>
                <a:spLocks noGrp="1" noRot="1" noChangeAspect="1" noMove="1" noResize="1" noEditPoints="1" noAdjustHandles="1" noChangeArrowheads="1" noChangeShapeType="1" noTextEdit="1"/>
              </p:cNvSpPr>
              <p:nvPr>
                <p:ph idx="1"/>
              </p:nvPr>
            </p:nvSpPr>
            <p:spPr>
              <a:xfrm>
                <a:off x="5937255" y="927100"/>
                <a:ext cx="5937240" cy="5249863"/>
              </a:xfr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DFC8FDC-EE69-B461-5B44-72C9E360F9D2}"/>
                  </a:ext>
                </a:extLst>
              </p:cNvPr>
              <p:cNvSpPr txBox="1"/>
              <p:nvPr/>
            </p:nvSpPr>
            <p:spPr>
              <a:xfrm>
                <a:off x="10333537" y="3367365"/>
                <a:ext cx="122584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TR" i="1" dirty="0" smtClean="0">
                          <a:latin typeface="Cambria Math" panose="02040503050406030204" pitchFamily="18" charset="0"/>
                          <a:ea typeface="Cambria Math" panose="02040503050406030204" pitchFamily="18" charset="0"/>
                        </a:rPr>
                        <m:t>𝑁</m:t>
                      </m:r>
                      <m:r>
                        <a:rPr lang="en-TR" i="1" dirty="0" smtClean="0">
                          <a:latin typeface="Cambria Math" panose="02040503050406030204" pitchFamily="18" charset="0"/>
                          <a:ea typeface="Cambria Math" panose="02040503050406030204" pitchFamily="18" charset="0"/>
                        </a:rPr>
                        <m:t>=</m:t>
                      </m:r>
                      <m:r>
                        <a:rPr lang="en-TR" i="1" dirty="0" smtClean="0">
                          <a:latin typeface="Cambria Math" panose="02040503050406030204" pitchFamily="18" charset="0"/>
                          <a:ea typeface="Cambria Math" panose="02040503050406030204" pitchFamily="18" charset="0"/>
                        </a:rPr>
                        <m:t>𝑀</m:t>
                      </m:r>
                      <m:r>
                        <a:rPr lang="en-TR" i="1" dirty="0" smtClean="0">
                          <a:latin typeface="Cambria Math" panose="02040503050406030204" pitchFamily="18" charset="0"/>
                          <a:ea typeface="Cambria Math" panose="02040503050406030204" pitchFamily="18" charset="0"/>
                        </a:rPr>
                        <m:t>/</m:t>
                      </m:r>
                      <m:r>
                        <a:rPr lang="en-TR" i="1" dirty="0" smtClean="0">
                          <a:latin typeface="Cambria Math" panose="02040503050406030204" pitchFamily="18" charset="0"/>
                          <a:ea typeface="Cambria Math" panose="02040503050406030204" pitchFamily="18" charset="0"/>
                        </a:rPr>
                        <m:t>𝑚</m:t>
                      </m:r>
                    </m:oMath>
                  </m:oMathPara>
                </a14:m>
                <a:endParaRPr lang="en-TR" i="1" dirty="0">
                  <a:latin typeface="Cambria Math" panose="02040503050406030204" pitchFamily="18" charset="0"/>
                  <a:ea typeface="Cambria Math" panose="02040503050406030204" pitchFamily="18" charset="0"/>
                </a:endParaRPr>
              </a:p>
            </p:txBody>
          </p:sp>
        </mc:Choice>
        <mc:Fallback xmlns="">
          <p:sp>
            <p:nvSpPr>
              <p:cNvPr id="5" name="TextBox 4">
                <a:extLst>
                  <a:ext uri="{FF2B5EF4-FFF2-40B4-BE49-F238E27FC236}">
                    <a16:creationId xmlns:a16="http://schemas.microsoft.com/office/drawing/2014/main" id="{FDFC8FDC-EE69-B461-5B44-72C9E360F9D2}"/>
                  </a:ext>
                </a:extLst>
              </p:cNvPr>
              <p:cNvSpPr txBox="1">
                <a:spLocks noRot="1" noChangeAspect="1" noMove="1" noResize="1" noEditPoints="1" noAdjustHandles="1" noChangeArrowheads="1" noChangeShapeType="1" noTextEdit="1"/>
              </p:cNvSpPr>
              <p:nvPr/>
            </p:nvSpPr>
            <p:spPr>
              <a:xfrm>
                <a:off x="10333537" y="3367365"/>
                <a:ext cx="1225848" cy="369332"/>
              </a:xfrm>
              <a:prstGeom prst="rect">
                <a:avLst/>
              </a:prstGeom>
              <a:blipFill>
                <a:blip r:embed="rId4"/>
                <a:stretch>
                  <a:fillRect b="-1475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A926274-2FDE-09F7-801D-2C6ED71D4A0B}"/>
                  </a:ext>
                </a:extLst>
              </p:cNvPr>
              <p:cNvSpPr txBox="1"/>
              <p:nvPr/>
            </p:nvSpPr>
            <p:spPr>
              <a:xfrm>
                <a:off x="10466385" y="2893550"/>
                <a:ext cx="104060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𝑛</m:t>
                      </m:r>
                      <m:r>
                        <a:rPr lang="tr-TR" b="0" i="1" smtClean="0">
                          <a:latin typeface="Cambria Math" panose="02040503050406030204" pitchFamily="18" charset="0"/>
                        </a:rPr>
                        <m:t>=</m:t>
                      </m:r>
                      <m:r>
                        <a:rPr lang="tr-TR" b="0" i="1" smtClean="0">
                          <a:latin typeface="Cambria Math" panose="02040503050406030204" pitchFamily="18" charset="0"/>
                        </a:rPr>
                        <m:t>𝑁</m:t>
                      </m:r>
                      <m:r>
                        <a:rPr lang="tr-TR" b="0" i="1" smtClean="0">
                          <a:latin typeface="Cambria Math" panose="02040503050406030204" pitchFamily="18" charset="0"/>
                        </a:rPr>
                        <m:t>/</m:t>
                      </m:r>
                      <m:sSup>
                        <m:sSupPr>
                          <m:ctrlPr>
                            <a:rPr lang="tr-TR" b="0" i="1" smtClean="0">
                              <a:latin typeface="Cambria Math" panose="02040503050406030204" pitchFamily="18" charset="0"/>
                            </a:rPr>
                          </m:ctrlPr>
                        </m:sSupPr>
                        <m:e>
                          <m:r>
                            <a:rPr lang="tr-TR" b="0" i="1" smtClean="0">
                              <a:latin typeface="Cambria Math" panose="02040503050406030204" pitchFamily="18" charset="0"/>
                            </a:rPr>
                            <m:t>𝑅</m:t>
                          </m:r>
                        </m:e>
                        <m:sup>
                          <m:r>
                            <a:rPr lang="tr-TR" b="0" i="1" smtClean="0">
                              <a:latin typeface="Cambria Math" panose="02040503050406030204" pitchFamily="18" charset="0"/>
                            </a:rPr>
                            <m:t>3</m:t>
                          </m:r>
                        </m:sup>
                      </m:sSup>
                    </m:oMath>
                  </m:oMathPara>
                </a14:m>
                <a:endParaRPr lang="en-TR" dirty="0"/>
              </a:p>
            </p:txBody>
          </p:sp>
        </mc:Choice>
        <mc:Fallback xmlns="">
          <p:sp>
            <p:nvSpPr>
              <p:cNvPr id="15" name="TextBox 14">
                <a:extLst>
                  <a:ext uri="{FF2B5EF4-FFF2-40B4-BE49-F238E27FC236}">
                    <a16:creationId xmlns:a16="http://schemas.microsoft.com/office/drawing/2014/main" id="{4A926274-2FDE-09F7-801D-2C6ED71D4A0B}"/>
                  </a:ext>
                </a:extLst>
              </p:cNvPr>
              <p:cNvSpPr txBox="1">
                <a:spLocks noRot="1" noChangeAspect="1" noMove="1" noResize="1" noEditPoints="1" noAdjustHandles="1" noChangeArrowheads="1" noChangeShapeType="1" noTextEdit="1"/>
              </p:cNvSpPr>
              <p:nvPr/>
            </p:nvSpPr>
            <p:spPr>
              <a:xfrm>
                <a:off x="10466385" y="2893550"/>
                <a:ext cx="1040605" cy="276999"/>
              </a:xfrm>
              <a:prstGeom prst="rect">
                <a:avLst/>
              </a:prstGeom>
              <a:blipFill>
                <a:blip r:embed="rId5"/>
                <a:stretch>
                  <a:fillRect l="-2924" t="-4444" r="-1754" b="-35556"/>
                </a:stretch>
              </a:blipFill>
            </p:spPr>
            <p:txBody>
              <a:bodyPr/>
              <a:lstStyle/>
              <a:p>
                <a:r>
                  <a:rPr lang="tr-TR">
                    <a:noFill/>
                  </a:rPr>
                  <a:t> </a:t>
                </a:r>
              </a:p>
            </p:txBody>
          </p:sp>
        </mc:Fallback>
      </mc:AlternateContent>
      <p:cxnSp>
        <p:nvCxnSpPr>
          <p:cNvPr id="17" name="Straight Arrow Connector 16">
            <a:extLst>
              <a:ext uri="{FF2B5EF4-FFF2-40B4-BE49-F238E27FC236}">
                <a16:creationId xmlns:a16="http://schemas.microsoft.com/office/drawing/2014/main" id="{2B11D44E-0503-3005-1B4C-3BA67F4BF389}"/>
              </a:ext>
            </a:extLst>
          </p:cNvPr>
          <p:cNvCxnSpPr>
            <a:cxnSpLocks/>
          </p:cNvCxnSpPr>
          <p:nvPr/>
        </p:nvCxnSpPr>
        <p:spPr>
          <a:xfrm>
            <a:off x="8774302" y="5088105"/>
            <a:ext cx="0" cy="393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Resim 6">
            <a:extLst>
              <a:ext uri="{FF2B5EF4-FFF2-40B4-BE49-F238E27FC236}">
                <a16:creationId xmlns:a16="http://schemas.microsoft.com/office/drawing/2014/main" id="{C1AD14A1-A1E7-4738-A59A-CE457E090DD6}"/>
              </a:ext>
            </a:extLst>
          </p:cNvPr>
          <p:cNvPicPr>
            <a:picLocks noChangeAspect="1"/>
          </p:cNvPicPr>
          <p:nvPr/>
        </p:nvPicPr>
        <p:blipFill>
          <a:blip r:embed="rId6"/>
          <a:stretch>
            <a:fillRect/>
          </a:stretch>
        </p:blipFill>
        <p:spPr>
          <a:xfrm>
            <a:off x="423023" y="369331"/>
            <a:ext cx="4723211" cy="4296229"/>
          </a:xfrm>
          <a:prstGeom prst="rect">
            <a:avLst/>
          </a:prstGeom>
        </p:spPr>
      </p:pic>
      <p:sp>
        <p:nvSpPr>
          <p:cNvPr id="12" name="Metin kutusu 11">
            <a:extLst>
              <a:ext uri="{FF2B5EF4-FFF2-40B4-BE49-F238E27FC236}">
                <a16:creationId xmlns:a16="http://schemas.microsoft.com/office/drawing/2014/main" id="{C74244FC-018D-4FD6-BAEE-6297CB5E4C26}"/>
              </a:ext>
            </a:extLst>
          </p:cNvPr>
          <p:cNvSpPr txBox="1"/>
          <p:nvPr/>
        </p:nvSpPr>
        <p:spPr>
          <a:xfrm>
            <a:off x="423023" y="4734342"/>
            <a:ext cx="5672978" cy="1754326"/>
          </a:xfrm>
          <a:prstGeom prst="rect">
            <a:avLst/>
          </a:prstGeom>
          <a:noFill/>
        </p:spPr>
        <p:txBody>
          <a:bodyPr wrap="square">
            <a:spAutoFit/>
          </a:bodyPr>
          <a:lstStyle/>
          <a:p>
            <a:r>
              <a:rPr lang="en-US" dirty="0"/>
              <a:t>The single-particle states in k space are all occupied for wave vector less that k. The single-particle states in the range k to </a:t>
            </a:r>
            <a:r>
              <a:rPr lang="en-US" dirty="0" err="1"/>
              <a:t>k+dk</a:t>
            </a:r>
            <a:r>
              <a:rPr lang="en-US" dirty="0"/>
              <a:t> are occupied by the next batch of Fermi particles. Eventually, when the last fermions enter, all states with wave vector up to </a:t>
            </a:r>
            <a:r>
              <a:rPr lang="en-US" dirty="0" err="1"/>
              <a:t>k</a:t>
            </a:r>
            <a:r>
              <a:rPr lang="en-US" baseline="-25000" dirty="0" err="1"/>
              <a:t>F</a:t>
            </a:r>
            <a:r>
              <a:rPr lang="en-US" dirty="0"/>
              <a:t> are occupied, all states with larger wave vector are empty.</a:t>
            </a:r>
            <a:endParaRPr lang="tr-TR" dirty="0"/>
          </a:p>
        </p:txBody>
      </p:sp>
      <p:cxnSp>
        <p:nvCxnSpPr>
          <p:cNvPr id="19" name="Bağlayıcı: Dirsek 18">
            <a:extLst>
              <a:ext uri="{FF2B5EF4-FFF2-40B4-BE49-F238E27FC236}">
                <a16:creationId xmlns:a16="http://schemas.microsoft.com/office/drawing/2014/main" id="{224849D6-A554-49F4-8FEA-8B311FE23C15}"/>
              </a:ext>
            </a:extLst>
          </p:cNvPr>
          <p:cNvCxnSpPr>
            <a:cxnSpLocks/>
          </p:cNvCxnSpPr>
          <p:nvPr/>
        </p:nvCxnSpPr>
        <p:spPr>
          <a:xfrm>
            <a:off x="9186068" y="2862907"/>
            <a:ext cx="1147469" cy="169142"/>
          </a:xfrm>
          <a:prstGeom prst="bentConnector3">
            <a:avLst>
              <a:gd name="adj1" fmla="val 195"/>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16">
            <a:extLst>
              <a:ext uri="{FF2B5EF4-FFF2-40B4-BE49-F238E27FC236}">
                <a16:creationId xmlns:a16="http://schemas.microsoft.com/office/drawing/2014/main" id="{2764A430-193A-4A23-A89B-81E54058F66E}"/>
              </a:ext>
            </a:extLst>
          </p:cNvPr>
          <p:cNvCxnSpPr>
            <a:cxnSpLocks/>
          </p:cNvCxnSpPr>
          <p:nvPr/>
        </p:nvCxnSpPr>
        <p:spPr>
          <a:xfrm>
            <a:off x="9612503" y="5088105"/>
            <a:ext cx="0" cy="393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16">
            <a:extLst>
              <a:ext uri="{FF2B5EF4-FFF2-40B4-BE49-F238E27FC236}">
                <a16:creationId xmlns:a16="http://schemas.microsoft.com/office/drawing/2014/main" id="{83707ED1-42C5-4932-8623-79E68405B1CE}"/>
              </a:ext>
            </a:extLst>
          </p:cNvPr>
          <p:cNvCxnSpPr>
            <a:cxnSpLocks/>
          </p:cNvCxnSpPr>
          <p:nvPr/>
        </p:nvCxnSpPr>
        <p:spPr>
          <a:xfrm>
            <a:off x="9164032" y="5088105"/>
            <a:ext cx="0" cy="393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4">
            <a:extLst>
              <a:ext uri="{FF2B5EF4-FFF2-40B4-BE49-F238E27FC236}">
                <a16:creationId xmlns:a16="http://schemas.microsoft.com/office/drawing/2014/main" id="{8C3F3B1A-DB4E-4A00-97CC-EFD69F8E1FEE}"/>
              </a:ext>
            </a:extLst>
          </p:cNvPr>
          <p:cNvSpPr txBox="1"/>
          <p:nvPr/>
        </p:nvSpPr>
        <p:spPr>
          <a:xfrm>
            <a:off x="8153036" y="5549513"/>
            <a:ext cx="2314801" cy="369332"/>
          </a:xfrm>
          <a:prstGeom prst="rect">
            <a:avLst/>
          </a:prstGeom>
          <a:noFill/>
        </p:spPr>
        <p:txBody>
          <a:bodyPr wrap="none" rtlCol="0">
            <a:spAutoFit/>
          </a:bodyPr>
          <a:lstStyle/>
          <a:p>
            <a:r>
              <a:rPr lang="en-US" dirty="0"/>
              <a:t>Energy, force, pressure</a:t>
            </a:r>
            <a:endParaRPr lang="en-TR" dirty="0"/>
          </a:p>
        </p:txBody>
      </p:sp>
      <p:cxnSp>
        <p:nvCxnSpPr>
          <p:cNvPr id="31" name="Bağlayıcı: Dirsek 30">
            <a:extLst>
              <a:ext uri="{FF2B5EF4-FFF2-40B4-BE49-F238E27FC236}">
                <a16:creationId xmlns:a16="http://schemas.microsoft.com/office/drawing/2014/main" id="{FB6496AF-90FD-4541-8060-677215D8878B}"/>
              </a:ext>
            </a:extLst>
          </p:cNvPr>
          <p:cNvCxnSpPr>
            <a:cxnSpLocks/>
          </p:cNvCxnSpPr>
          <p:nvPr/>
        </p:nvCxnSpPr>
        <p:spPr>
          <a:xfrm flipV="1">
            <a:off x="8905875" y="3552031"/>
            <a:ext cx="1427662" cy="166064"/>
          </a:xfrm>
          <a:prstGeom prst="bentConnector3">
            <a:avLst>
              <a:gd name="adj1" fmla="val 184"/>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358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E899CE-C272-AD05-F5AE-81EACAAAC1EC}"/>
              </a:ext>
            </a:extLst>
          </p:cNvPr>
          <p:cNvPicPr>
            <a:picLocks noChangeAspect="1"/>
          </p:cNvPicPr>
          <p:nvPr/>
        </p:nvPicPr>
        <p:blipFill>
          <a:blip r:embed="rId3"/>
          <a:srcRect/>
          <a:stretch/>
        </p:blipFill>
        <p:spPr>
          <a:xfrm>
            <a:off x="0" y="118554"/>
            <a:ext cx="12052946" cy="6620891"/>
          </a:xfrm>
          <a:prstGeom prst="rect">
            <a:avLst/>
          </a:prstGeom>
        </p:spPr>
      </p:pic>
      <p:sp>
        <p:nvSpPr>
          <p:cNvPr id="2" name="Title 1">
            <a:extLst>
              <a:ext uri="{FF2B5EF4-FFF2-40B4-BE49-F238E27FC236}">
                <a16:creationId xmlns:a16="http://schemas.microsoft.com/office/drawing/2014/main" id="{93CA517C-2476-0D41-14CB-60ECFEE82A06}"/>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D2E7414B-FCA5-4569-33E7-A3CDBFE44700}"/>
              </a:ext>
            </a:extLst>
          </p:cNvPr>
          <p:cNvSpPr>
            <a:spLocks noGrp="1"/>
          </p:cNvSpPr>
          <p:nvPr>
            <p:ph idx="1"/>
          </p:nvPr>
        </p:nvSpPr>
        <p:spPr>
          <a:xfrm>
            <a:off x="5109029" y="5033282"/>
            <a:ext cx="5257800" cy="1479800"/>
          </a:xfrm>
        </p:spPr>
        <p:txBody>
          <a:bodyPr>
            <a:normAutofit/>
          </a:bodyPr>
          <a:lstStyle/>
          <a:p>
            <a:pPr marL="0" indent="0">
              <a:buNone/>
            </a:pPr>
            <a:r>
              <a:rPr lang="en-US" sz="2600" dirty="0"/>
              <a:t>Chandrasekhar mass</a:t>
            </a:r>
          </a:p>
          <a:p>
            <a:pPr marL="0" indent="0">
              <a:buNone/>
            </a:pPr>
            <a:r>
              <a:rPr lang="en-US" sz="2600" dirty="0"/>
              <a:t>M does not depend on R, this is valid only in relativistic case</a:t>
            </a:r>
            <a:endParaRPr lang="en-TR" sz="2600" dirty="0"/>
          </a:p>
        </p:txBody>
      </p:sp>
      <p:sp>
        <p:nvSpPr>
          <p:cNvPr id="5" name="TextBox 4">
            <a:extLst>
              <a:ext uri="{FF2B5EF4-FFF2-40B4-BE49-F238E27FC236}">
                <a16:creationId xmlns:a16="http://schemas.microsoft.com/office/drawing/2014/main" id="{9FE91DC6-945B-AAB3-DD39-8B8820F0B994}"/>
              </a:ext>
            </a:extLst>
          </p:cNvPr>
          <p:cNvSpPr txBox="1"/>
          <p:nvPr/>
        </p:nvSpPr>
        <p:spPr>
          <a:xfrm>
            <a:off x="8638377" y="2761820"/>
            <a:ext cx="3089166" cy="1292662"/>
          </a:xfrm>
          <a:prstGeom prst="rect">
            <a:avLst/>
          </a:prstGeom>
          <a:noFill/>
        </p:spPr>
        <p:txBody>
          <a:bodyPr wrap="square" rtlCol="0">
            <a:spAutoFit/>
          </a:bodyPr>
          <a:lstStyle/>
          <a:p>
            <a:r>
              <a:rPr lang="en-TR" sz="2600" dirty="0"/>
              <a:t>HW: estimate radius of </a:t>
            </a:r>
            <a:r>
              <a:rPr lang="en-US" sz="2600" dirty="0"/>
              <a:t>a w</a:t>
            </a:r>
            <a:r>
              <a:rPr lang="en-TR" sz="2600" dirty="0"/>
              <a:t>hite </a:t>
            </a:r>
            <a:r>
              <a:rPr lang="en-US" sz="2600" dirty="0"/>
              <a:t>d</a:t>
            </a:r>
            <a:r>
              <a:rPr lang="en-TR" sz="2600" dirty="0"/>
              <a:t>warf and </a:t>
            </a:r>
            <a:r>
              <a:rPr lang="en-US" sz="2600" dirty="0"/>
              <a:t>n</a:t>
            </a:r>
            <a:r>
              <a:rPr lang="en-TR" sz="2600" dirty="0"/>
              <a:t>eutron </a:t>
            </a:r>
            <a:r>
              <a:rPr lang="en-US" sz="2600" dirty="0"/>
              <a:t>s</a:t>
            </a:r>
            <a:r>
              <a:rPr lang="en-TR" sz="2600" dirty="0"/>
              <a:t>tar</a:t>
            </a:r>
          </a:p>
        </p:txBody>
      </p:sp>
    </p:spTree>
    <p:extLst>
      <p:ext uri="{BB962C8B-B14F-4D97-AF65-F5344CB8AC3E}">
        <p14:creationId xmlns:p14="http://schemas.microsoft.com/office/powerpoint/2010/main" val="3498758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82E95-3B1C-789F-5EB3-4BDDA1582C6A}"/>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B6EC80B5-5288-96B5-005D-79DC0AC0A0A1}"/>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2A347A28-0051-62A7-08FD-80E948D2F656}"/>
              </a:ext>
            </a:extLst>
          </p:cNvPr>
          <p:cNvPicPr>
            <a:picLocks noChangeAspect="1"/>
          </p:cNvPicPr>
          <p:nvPr/>
        </p:nvPicPr>
        <p:blipFill rotWithShape="1">
          <a:blip r:embed="rId3"/>
          <a:srcRect l="23341" t="31982" r="13097"/>
          <a:stretch/>
        </p:blipFill>
        <p:spPr>
          <a:xfrm>
            <a:off x="-1" y="0"/>
            <a:ext cx="11734801" cy="6382365"/>
          </a:xfrm>
          <a:prstGeom prst="rect">
            <a:avLst/>
          </a:prstGeom>
        </p:spPr>
      </p:pic>
      <p:sp>
        <p:nvSpPr>
          <p:cNvPr id="5" name="TextBox 4">
            <a:extLst>
              <a:ext uri="{FF2B5EF4-FFF2-40B4-BE49-F238E27FC236}">
                <a16:creationId xmlns:a16="http://schemas.microsoft.com/office/drawing/2014/main" id="{4E46BA1F-2D7A-DC98-F361-71C289D71D02}"/>
              </a:ext>
            </a:extLst>
          </p:cNvPr>
          <p:cNvSpPr txBox="1"/>
          <p:nvPr/>
        </p:nvSpPr>
        <p:spPr>
          <a:xfrm>
            <a:off x="8915400" y="1620223"/>
            <a:ext cx="2543177" cy="1323439"/>
          </a:xfrm>
          <a:prstGeom prst="rect">
            <a:avLst/>
          </a:prstGeom>
          <a:noFill/>
        </p:spPr>
        <p:txBody>
          <a:bodyPr wrap="square" rtlCol="0">
            <a:spAutoFit/>
          </a:bodyPr>
          <a:lstStyle/>
          <a:p>
            <a:r>
              <a:rPr lang="en-US" sz="2000" dirty="0"/>
              <a:t>Exercise: F</a:t>
            </a:r>
            <a:r>
              <a:rPr lang="en-TR" sz="2000" dirty="0"/>
              <a:t>ind the crystallization and melting temperature of </a:t>
            </a:r>
            <a:r>
              <a:rPr lang="en-US" sz="2000" dirty="0"/>
              <a:t>a </a:t>
            </a:r>
            <a:r>
              <a:rPr lang="en-TR" sz="2000" dirty="0"/>
              <a:t>white dwarf</a:t>
            </a:r>
          </a:p>
        </p:txBody>
      </p:sp>
    </p:spTree>
    <p:extLst>
      <p:ext uri="{BB962C8B-B14F-4D97-AF65-F5344CB8AC3E}">
        <p14:creationId xmlns:p14="http://schemas.microsoft.com/office/powerpoint/2010/main" val="2161665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979E-724A-B8E2-9E05-6805CCD84914}"/>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C39E8744-D457-458A-3293-C3DA67E065AC}"/>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098E674E-4CDB-77BE-83EC-DF0F288AFD6F}"/>
              </a:ext>
            </a:extLst>
          </p:cNvPr>
          <p:cNvPicPr>
            <a:picLocks noChangeAspect="1"/>
          </p:cNvPicPr>
          <p:nvPr/>
        </p:nvPicPr>
        <p:blipFill rotWithShape="1">
          <a:blip r:embed="rId3"/>
          <a:srcRect l="23104" t="36793" r="13234"/>
          <a:stretch/>
        </p:blipFill>
        <p:spPr>
          <a:xfrm>
            <a:off x="0" y="0"/>
            <a:ext cx="12192000" cy="6067111"/>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F8C2CC6-B3E2-F227-D148-3565BA14C990}"/>
                  </a:ext>
                </a:extLst>
              </p:cNvPr>
              <p:cNvSpPr txBox="1"/>
              <p:nvPr/>
            </p:nvSpPr>
            <p:spPr>
              <a:xfrm>
                <a:off x="6876288" y="1993975"/>
                <a:ext cx="4523233" cy="1200329"/>
              </a:xfrm>
              <a:prstGeom prst="rect">
                <a:avLst/>
              </a:prstGeom>
              <a:noFill/>
            </p:spPr>
            <p:txBody>
              <a:bodyPr wrap="square" rtlCol="0">
                <a:spAutoFit/>
              </a:bodyPr>
              <a:lstStyle/>
              <a:p>
                <a:r>
                  <a:rPr lang="en-US" dirty="0"/>
                  <a:t>C</a:t>
                </a:r>
                <a:r>
                  <a:rPr lang="en-TR" dirty="0"/>
                  <a:t>ooling time </a:t>
                </a:r>
                <a14:m>
                  <m:oMath xmlns:m="http://schemas.openxmlformats.org/officeDocument/2006/math">
                    <m:sSup>
                      <m:sSupPr>
                        <m:ctrlPr>
                          <a:rPr lang="en-TR" i="1" smtClean="0">
                            <a:latin typeface="Cambria Math" panose="02040503050406030204" pitchFamily="18" charset="0"/>
                          </a:rPr>
                        </m:ctrlPr>
                      </m:sSupPr>
                      <m:e>
                        <m:r>
                          <a:rPr lang="tr-TR" b="0" i="1" smtClean="0">
                            <a:latin typeface="Cambria Math" panose="02040503050406030204" pitchFamily="18" charset="0"/>
                          </a:rPr>
                          <m:t>10</m:t>
                        </m:r>
                      </m:e>
                      <m:sup>
                        <m:r>
                          <a:rPr lang="tr-TR" b="0" i="1" smtClean="0">
                            <a:latin typeface="Cambria Math" panose="02040503050406030204" pitchFamily="18" charset="0"/>
                          </a:rPr>
                          <m:t>9</m:t>
                        </m:r>
                      </m:sup>
                    </m:sSup>
                    <m:r>
                      <a:rPr lang="tr-TR" b="0" i="1" smtClean="0">
                        <a:latin typeface="Cambria Math" panose="02040503050406030204" pitchFamily="18" charset="0"/>
                      </a:rPr>
                      <m:t>−</m:t>
                    </m:r>
                    <m:sSup>
                      <m:sSupPr>
                        <m:ctrlPr>
                          <a:rPr lang="tr-TR" b="0" i="1" smtClean="0">
                            <a:latin typeface="Cambria Math" panose="02040503050406030204" pitchFamily="18" charset="0"/>
                          </a:rPr>
                        </m:ctrlPr>
                      </m:sSupPr>
                      <m:e>
                        <m:r>
                          <a:rPr lang="tr-TR" b="0" i="1" smtClean="0">
                            <a:latin typeface="Cambria Math" panose="02040503050406030204" pitchFamily="18" charset="0"/>
                          </a:rPr>
                          <m:t>10</m:t>
                        </m:r>
                      </m:e>
                      <m:sup>
                        <m:r>
                          <a:rPr lang="tr-TR" b="0" i="1" smtClean="0">
                            <a:latin typeface="Cambria Math" panose="02040503050406030204" pitchFamily="18" charset="0"/>
                          </a:rPr>
                          <m:t>10</m:t>
                        </m:r>
                      </m:sup>
                    </m:sSup>
                    <m:r>
                      <a:rPr lang="tr-TR" b="0" i="1" smtClean="0">
                        <a:latin typeface="Cambria Math" panose="02040503050406030204" pitchFamily="18" charset="0"/>
                      </a:rPr>
                      <m:t> </m:t>
                    </m:r>
                  </m:oMath>
                </a14:m>
                <a:r>
                  <a:rPr lang="en-US" dirty="0"/>
                  <a:t>years: </a:t>
                </a:r>
                <a:r>
                  <a:rPr lang="en-TR" dirty="0"/>
                  <a:t>much longer</a:t>
                </a:r>
                <a:r>
                  <a:rPr lang="en-US" dirty="0"/>
                  <a:t> than those of a</a:t>
                </a:r>
                <a:r>
                  <a:rPr lang="en-TR" dirty="0"/>
                  <a:t> </a:t>
                </a:r>
                <a:r>
                  <a:rPr lang="en-US" dirty="0"/>
                  <a:t>S</a:t>
                </a:r>
                <a:r>
                  <a:rPr lang="en-TR" dirty="0"/>
                  <a:t>un</a:t>
                </a:r>
                <a:r>
                  <a:rPr lang="en-US" dirty="0"/>
                  <a:t>-</a:t>
                </a:r>
                <a:r>
                  <a:rPr lang="en-TR" dirty="0"/>
                  <a:t>like star</a:t>
                </a:r>
                <a:endParaRPr lang="en-US" b="0" i="1" dirty="0">
                  <a:latin typeface="Cambria Math" panose="02040503050406030204" pitchFamily="18" charset="0"/>
                </a:endParaRPr>
              </a:p>
              <a:p>
                <a:endParaRPr lang="en-US" b="0" i="1" dirty="0">
                  <a:latin typeface="Cambria Math" panose="02040503050406030204" pitchFamily="18" charset="0"/>
                </a:endParaRPr>
              </a:p>
              <a:p>
                <a14:m>
                  <m:oMath xmlns:m="http://schemas.openxmlformats.org/officeDocument/2006/math">
                    <m:r>
                      <a:rPr lang="tr-TR" b="0" i="1" smtClean="0">
                        <a:latin typeface="Cambria Math" panose="02040503050406030204" pitchFamily="18" charset="0"/>
                      </a:rPr>
                      <m:t>𝐿</m:t>
                    </m:r>
                    <m:r>
                      <a:rPr lang="tr-TR" b="0" i="1" smtClean="0">
                        <a:latin typeface="Cambria Math" panose="02040503050406030204" pitchFamily="18" charset="0"/>
                        <a:ea typeface="Cambria Math" panose="02040503050406030204" pitchFamily="18" charset="0"/>
                      </a:rPr>
                      <m:t>∼</m:t>
                    </m:r>
                    <m:sSup>
                      <m:sSupPr>
                        <m:ctrlPr>
                          <a:rPr lang="tr-TR" b="0" i="1" smtClean="0">
                            <a:latin typeface="Cambria Math" panose="02040503050406030204" pitchFamily="18" charset="0"/>
                            <a:ea typeface="Cambria Math" panose="02040503050406030204" pitchFamily="18" charset="0"/>
                          </a:rPr>
                        </m:ctrlPr>
                      </m:sSupPr>
                      <m:e>
                        <m:r>
                          <a:rPr lang="tr-TR" b="0" i="1" smtClean="0">
                            <a:latin typeface="Cambria Math" panose="02040503050406030204" pitchFamily="18" charset="0"/>
                            <a:ea typeface="Cambria Math" panose="02040503050406030204" pitchFamily="18" charset="0"/>
                          </a:rPr>
                          <m:t>𝑇</m:t>
                        </m:r>
                      </m:e>
                      <m:sup>
                        <m:r>
                          <a:rPr lang="tr-TR" b="0" i="1" smtClean="0">
                            <a:latin typeface="Cambria Math" panose="02040503050406030204" pitchFamily="18" charset="0"/>
                            <a:ea typeface="Cambria Math" panose="02040503050406030204" pitchFamily="18" charset="0"/>
                          </a:rPr>
                          <m:t>4</m:t>
                        </m:r>
                      </m:sup>
                    </m:sSup>
                  </m:oMath>
                </a14:m>
                <a:r>
                  <a:rPr lang="en-TR" dirty="0"/>
                  <a:t> cooling curves</a:t>
                </a:r>
              </a:p>
            </p:txBody>
          </p:sp>
        </mc:Choice>
        <mc:Fallback xmlns="">
          <p:sp>
            <p:nvSpPr>
              <p:cNvPr id="5" name="TextBox 4">
                <a:extLst>
                  <a:ext uri="{FF2B5EF4-FFF2-40B4-BE49-F238E27FC236}">
                    <a16:creationId xmlns:a16="http://schemas.microsoft.com/office/drawing/2014/main" id="{4F8C2CC6-B3E2-F227-D148-3565BA14C990}"/>
                  </a:ext>
                </a:extLst>
              </p:cNvPr>
              <p:cNvSpPr txBox="1">
                <a:spLocks noRot="1" noChangeAspect="1" noMove="1" noResize="1" noEditPoints="1" noAdjustHandles="1" noChangeArrowheads="1" noChangeShapeType="1" noTextEdit="1"/>
              </p:cNvSpPr>
              <p:nvPr/>
            </p:nvSpPr>
            <p:spPr>
              <a:xfrm>
                <a:off x="6876288" y="1993975"/>
                <a:ext cx="4523233" cy="1200329"/>
              </a:xfrm>
              <a:prstGeom prst="rect">
                <a:avLst/>
              </a:prstGeom>
              <a:blipFill>
                <a:blip r:embed="rId4"/>
                <a:stretch>
                  <a:fillRect l="-1078" t="-2538" b="-7107"/>
                </a:stretch>
              </a:blipFill>
            </p:spPr>
            <p:txBody>
              <a:bodyPr/>
              <a:lstStyle/>
              <a:p>
                <a:r>
                  <a:rPr lang="tr-TR">
                    <a:noFill/>
                  </a:rPr>
                  <a:t> </a:t>
                </a:r>
              </a:p>
            </p:txBody>
          </p:sp>
        </mc:Fallback>
      </mc:AlternateContent>
      <p:cxnSp>
        <p:nvCxnSpPr>
          <p:cNvPr id="7" name="Straight Arrow Connector 6">
            <a:extLst>
              <a:ext uri="{FF2B5EF4-FFF2-40B4-BE49-F238E27FC236}">
                <a16:creationId xmlns:a16="http://schemas.microsoft.com/office/drawing/2014/main" id="{76760F3E-DD9B-2BCC-6DCF-10A5AEC01FB3}"/>
              </a:ext>
            </a:extLst>
          </p:cNvPr>
          <p:cNvCxnSpPr>
            <a:cxnSpLocks/>
          </p:cNvCxnSpPr>
          <p:nvPr/>
        </p:nvCxnSpPr>
        <p:spPr>
          <a:xfrm flipH="1">
            <a:off x="6876288" y="3194304"/>
            <a:ext cx="950976" cy="806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4412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038CC-DC23-0B6E-3A3D-42F1D20AACCE}"/>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4DD10999-0E58-8259-EC0F-9CF086965E17}"/>
              </a:ext>
            </a:extLst>
          </p:cNvPr>
          <p:cNvSpPr>
            <a:spLocks noGrp="1"/>
          </p:cNvSpPr>
          <p:nvPr>
            <p:ph idx="1"/>
          </p:nvPr>
        </p:nvSpPr>
        <p:spPr/>
        <p:txBody>
          <a:bodyPr/>
          <a:lstStyle/>
          <a:p>
            <a:endParaRPr lang="en-TR" dirty="0"/>
          </a:p>
        </p:txBody>
      </p:sp>
      <p:pic>
        <p:nvPicPr>
          <p:cNvPr id="4" name="Picture 3">
            <a:extLst>
              <a:ext uri="{FF2B5EF4-FFF2-40B4-BE49-F238E27FC236}">
                <a16:creationId xmlns:a16="http://schemas.microsoft.com/office/drawing/2014/main" id="{7C7B84AD-E615-EB80-E818-00001B519048}"/>
              </a:ext>
            </a:extLst>
          </p:cNvPr>
          <p:cNvPicPr>
            <a:picLocks noChangeAspect="1"/>
          </p:cNvPicPr>
          <p:nvPr/>
        </p:nvPicPr>
        <p:blipFill>
          <a:blip r:embed="rId2"/>
          <a:stretch>
            <a:fillRect/>
          </a:stretch>
        </p:blipFill>
        <p:spPr>
          <a:xfrm>
            <a:off x="1449003" y="-428435"/>
            <a:ext cx="10378265" cy="4976051"/>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FC437F5-851A-1237-1347-722DF681E9BA}"/>
                  </a:ext>
                </a:extLst>
              </p:cNvPr>
              <p:cNvSpPr txBox="1"/>
              <p:nvPr/>
            </p:nvSpPr>
            <p:spPr>
              <a:xfrm>
                <a:off x="2438400" y="4854023"/>
                <a:ext cx="4645152" cy="97430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TR" sz="2800" i="1" smtClean="0">
                          <a:latin typeface="Cambria Math" panose="02040503050406030204" pitchFamily="18" charset="0"/>
                          <a:ea typeface="Cambria Math" panose="02040503050406030204" pitchFamily="18" charset="0"/>
                        </a:rPr>
                        <m:t>𝜌</m:t>
                      </m:r>
                      <m:r>
                        <a:rPr lang="tr-TR" sz="2800" i="1">
                          <a:latin typeface="Cambria Math" panose="02040503050406030204" pitchFamily="18" charset="0"/>
                          <a:ea typeface="Cambria Math" panose="02040503050406030204" pitchFamily="18" charset="0"/>
                        </a:rPr>
                        <m:t>≈</m:t>
                      </m:r>
                      <m:f>
                        <m:fPr>
                          <m:ctrlPr>
                            <a:rPr lang="tr-TR" sz="2800" b="0" i="1" smtClean="0">
                              <a:latin typeface="Cambria Math" panose="02040503050406030204" pitchFamily="18" charset="0"/>
                              <a:ea typeface="Cambria Math" panose="02040503050406030204" pitchFamily="18" charset="0"/>
                            </a:rPr>
                          </m:ctrlPr>
                        </m:fPr>
                        <m:num>
                          <m:sSub>
                            <m:sSubPr>
                              <m:ctrlPr>
                                <a:rPr lang="tr-TR" sz="2800" b="0" i="1" smtClean="0">
                                  <a:latin typeface="Cambria Math" panose="02040503050406030204" pitchFamily="18" charset="0"/>
                                  <a:ea typeface="Cambria Math" panose="02040503050406030204" pitchFamily="18" charset="0"/>
                                </a:rPr>
                              </m:ctrlPr>
                            </m:sSubPr>
                            <m:e>
                              <m:r>
                                <a:rPr lang="tr-TR" sz="2800" b="0" i="1" smtClean="0">
                                  <a:latin typeface="Cambria Math" panose="02040503050406030204" pitchFamily="18" charset="0"/>
                                  <a:ea typeface="Cambria Math" panose="02040503050406030204" pitchFamily="18" charset="0"/>
                                </a:rPr>
                                <m:t>𝑚</m:t>
                              </m:r>
                            </m:e>
                            <m:sub>
                              <m:r>
                                <a:rPr lang="tr-TR" sz="2800" b="0" i="1" smtClean="0">
                                  <a:latin typeface="Cambria Math" panose="02040503050406030204" pitchFamily="18" charset="0"/>
                                  <a:ea typeface="Cambria Math" panose="02040503050406030204" pitchFamily="18" charset="0"/>
                                </a:rPr>
                                <m:t>𝑝</m:t>
                              </m:r>
                            </m:sub>
                          </m:sSub>
                        </m:num>
                        <m:den>
                          <m:sSup>
                            <m:sSupPr>
                              <m:ctrlPr>
                                <a:rPr lang="tr-TR" sz="2800" b="0" i="1" smtClean="0">
                                  <a:latin typeface="Cambria Math" panose="02040503050406030204" pitchFamily="18" charset="0"/>
                                  <a:ea typeface="Cambria Math" panose="02040503050406030204" pitchFamily="18" charset="0"/>
                                </a:rPr>
                              </m:ctrlPr>
                            </m:sSupPr>
                            <m:e>
                              <m:r>
                                <a:rPr lang="tr-TR" sz="2800" b="0" i="1" smtClean="0">
                                  <a:latin typeface="Cambria Math" panose="02040503050406030204" pitchFamily="18" charset="0"/>
                                  <a:ea typeface="Cambria Math" panose="02040503050406030204" pitchFamily="18" charset="0"/>
                                </a:rPr>
                                <m:t>∆</m:t>
                              </m:r>
                              <m:r>
                                <a:rPr lang="tr-TR" sz="2800" b="0" i="1" smtClean="0">
                                  <a:latin typeface="Cambria Math" panose="02040503050406030204" pitchFamily="18" charset="0"/>
                                  <a:ea typeface="Cambria Math" panose="02040503050406030204" pitchFamily="18" charset="0"/>
                                </a:rPr>
                                <m:t>𝑥</m:t>
                              </m:r>
                            </m:e>
                            <m:sup>
                              <m:r>
                                <a:rPr lang="tr-TR" sz="2800" b="0" i="1" smtClean="0">
                                  <a:latin typeface="Cambria Math" panose="02040503050406030204" pitchFamily="18" charset="0"/>
                                  <a:ea typeface="Cambria Math" panose="02040503050406030204" pitchFamily="18" charset="0"/>
                                </a:rPr>
                                <m:t>3</m:t>
                              </m:r>
                            </m:sup>
                          </m:sSup>
                        </m:den>
                      </m:f>
                      <m:r>
                        <a:rPr lang="tr-TR" sz="2800" b="0" i="1" smtClean="0">
                          <a:latin typeface="Cambria Math" panose="02040503050406030204" pitchFamily="18" charset="0"/>
                          <a:ea typeface="Cambria Math" panose="02040503050406030204" pitchFamily="18" charset="0"/>
                        </a:rPr>
                        <m:t>≈</m:t>
                      </m:r>
                      <m:sSub>
                        <m:sSubPr>
                          <m:ctrlPr>
                            <a:rPr lang="tr-TR" sz="2800" b="0" i="1" smtClean="0">
                              <a:latin typeface="Cambria Math" panose="02040503050406030204" pitchFamily="18" charset="0"/>
                              <a:ea typeface="Cambria Math" panose="02040503050406030204" pitchFamily="18" charset="0"/>
                            </a:rPr>
                          </m:ctrlPr>
                        </m:sSubPr>
                        <m:e>
                          <m:r>
                            <a:rPr lang="tr-TR" sz="2800" b="0" i="1" smtClean="0">
                              <a:latin typeface="Cambria Math" panose="02040503050406030204" pitchFamily="18" charset="0"/>
                              <a:ea typeface="Cambria Math" panose="02040503050406030204" pitchFamily="18" charset="0"/>
                            </a:rPr>
                            <m:t>𝑚</m:t>
                          </m:r>
                        </m:e>
                        <m:sub>
                          <m:r>
                            <a:rPr lang="tr-TR" sz="2800" b="0" i="1" smtClean="0">
                              <a:latin typeface="Cambria Math" panose="02040503050406030204" pitchFamily="18" charset="0"/>
                              <a:ea typeface="Cambria Math" panose="02040503050406030204" pitchFamily="18" charset="0"/>
                            </a:rPr>
                            <m:t>𝑝</m:t>
                          </m:r>
                        </m:sub>
                      </m:sSub>
                      <m:f>
                        <m:fPr>
                          <m:ctrlPr>
                            <a:rPr lang="tr-TR" sz="2800" b="0" i="1" smtClean="0">
                              <a:latin typeface="Cambria Math" panose="02040503050406030204" pitchFamily="18" charset="0"/>
                              <a:ea typeface="Cambria Math" panose="02040503050406030204" pitchFamily="18" charset="0"/>
                            </a:rPr>
                          </m:ctrlPr>
                        </m:fPr>
                        <m:num>
                          <m:sSup>
                            <m:sSupPr>
                              <m:ctrlPr>
                                <a:rPr lang="tr-TR" sz="2800" b="0" i="1" smtClean="0">
                                  <a:latin typeface="Cambria Math" panose="02040503050406030204" pitchFamily="18" charset="0"/>
                                  <a:ea typeface="Cambria Math" panose="02040503050406030204" pitchFamily="18" charset="0"/>
                                </a:rPr>
                              </m:ctrlPr>
                            </m:sSupPr>
                            <m:e>
                              <m:d>
                                <m:dPr>
                                  <m:ctrlPr>
                                    <a:rPr lang="tr-TR" sz="2800" b="0" i="1" smtClean="0">
                                      <a:latin typeface="Cambria Math" panose="02040503050406030204" pitchFamily="18" charset="0"/>
                                      <a:ea typeface="Cambria Math" panose="02040503050406030204" pitchFamily="18" charset="0"/>
                                    </a:rPr>
                                  </m:ctrlPr>
                                </m:dPr>
                                <m:e>
                                  <m:r>
                                    <a:rPr lang="tr-TR" sz="2800" b="0" i="1" smtClean="0">
                                      <a:latin typeface="Cambria Math" panose="02040503050406030204" pitchFamily="18" charset="0"/>
                                      <a:ea typeface="Cambria Math" panose="02040503050406030204" pitchFamily="18" charset="0"/>
                                    </a:rPr>
                                    <m:t>3</m:t>
                                  </m:r>
                                  <m:r>
                                    <a:rPr lang="tr-TR" sz="2800" b="0" i="1" smtClean="0">
                                      <a:latin typeface="Cambria Math" panose="02040503050406030204" pitchFamily="18" charset="0"/>
                                      <a:ea typeface="Cambria Math" panose="02040503050406030204" pitchFamily="18" charset="0"/>
                                    </a:rPr>
                                    <m:t>𝑚𝑘𝑇</m:t>
                                  </m:r>
                                </m:e>
                              </m:d>
                            </m:e>
                            <m:sup>
                              <m:r>
                                <a:rPr lang="tr-TR" sz="2800" b="0" i="1" smtClean="0">
                                  <a:latin typeface="Cambria Math" panose="02040503050406030204" pitchFamily="18" charset="0"/>
                                  <a:ea typeface="Cambria Math" panose="02040503050406030204" pitchFamily="18" charset="0"/>
                                </a:rPr>
                                <m:t>3/2</m:t>
                              </m:r>
                            </m:sup>
                          </m:sSup>
                        </m:num>
                        <m:den>
                          <m:sSup>
                            <m:sSupPr>
                              <m:ctrlPr>
                                <a:rPr lang="tr-TR" sz="2800" b="0" i="1" smtClean="0">
                                  <a:latin typeface="Cambria Math" panose="02040503050406030204" pitchFamily="18" charset="0"/>
                                  <a:ea typeface="Cambria Math" panose="02040503050406030204" pitchFamily="18" charset="0"/>
                                </a:rPr>
                              </m:ctrlPr>
                            </m:sSupPr>
                            <m:e>
                              <m:r>
                                <a:rPr lang="tr-TR" sz="2800" b="0" i="1" smtClean="0">
                                  <a:latin typeface="Cambria Math" panose="02040503050406030204" pitchFamily="18" charset="0"/>
                                  <a:ea typeface="Cambria Math" panose="02040503050406030204" pitchFamily="18" charset="0"/>
                                </a:rPr>
                                <m:t>ℏ</m:t>
                              </m:r>
                            </m:e>
                            <m:sup>
                              <m:r>
                                <a:rPr lang="tr-TR" sz="2800" b="0" i="1" smtClean="0">
                                  <a:latin typeface="Cambria Math" panose="02040503050406030204" pitchFamily="18" charset="0"/>
                                  <a:ea typeface="Cambria Math" panose="02040503050406030204" pitchFamily="18" charset="0"/>
                                </a:rPr>
                                <m:t>3</m:t>
                              </m:r>
                            </m:sup>
                          </m:sSup>
                        </m:den>
                      </m:f>
                    </m:oMath>
                  </m:oMathPara>
                </a14:m>
                <a:endParaRPr lang="en-TR" sz="2800" dirty="0"/>
              </a:p>
            </p:txBody>
          </p:sp>
        </mc:Choice>
        <mc:Fallback xmlns="">
          <p:sp>
            <p:nvSpPr>
              <p:cNvPr id="5" name="TextBox 4">
                <a:extLst>
                  <a:ext uri="{FF2B5EF4-FFF2-40B4-BE49-F238E27FC236}">
                    <a16:creationId xmlns:a16="http://schemas.microsoft.com/office/drawing/2014/main" id="{CFC437F5-851A-1237-1347-722DF681E9BA}"/>
                  </a:ext>
                </a:extLst>
              </p:cNvPr>
              <p:cNvSpPr txBox="1">
                <a:spLocks noRot="1" noChangeAspect="1" noMove="1" noResize="1" noEditPoints="1" noAdjustHandles="1" noChangeArrowheads="1" noChangeShapeType="1" noTextEdit="1"/>
              </p:cNvSpPr>
              <p:nvPr/>
            </p:nvSpPr>
            <p:spPr>
              <a:xfrm>
                <a:off x="2438400" y="4854023"/>
                <a:ext cx="4645152" cy="974306"/>
              </a:xfrm>
              <a:prstGeom prst="rect">
                <a:avLst/>
              </a:prstGeom>
              <a:blipFill>
                <a:blip r:embed="rId3"/>
                <a:stretch>
                  <a:fillRect b="-7792"/>
                </a:stretch>
              </a:blipFill>
            </p:spPr>
            <p:txBody>
              <a:bodyPr/>
              <a:lstStyle/>
              <a:p>
                <a:r>
                  <a:rPr lang="en-TR">
                    <a:noFill/>
                  </a:rPr>
                  <a:t> </a:t>
                </a:r>
              </a:p>
            </p:txBody>
          </p:sp>
        </mc:Fallback>
      </mc:AlternateContent>
    </p:spTree>
    <p:extLst>
      <p:ext uri="{BB962C8B-B14F-4D97-AF65-F5344CB8AC3E}">
        <p14:creationId xmlns:p14="http://schemas.microsoft.com/office/powerpoint/2010/main" val="3658959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1E862-5272-4469-569E-8FC02C8F60B9}"/>
              </a:ext>
            </a:extLst>
          </p:cNvPr>
          <p:cNvSpPr>
            <a:spLocks noGrp="1"/>
          </p:cNvSpPr>
          <p:nvPr>
            <p:ph type="title"/>
          </p:nvPr>
        </p:nvSpPr>
        <p:spPr/>
        <p:txBody>
          <a:bodyPr/>
          <a:lstStyle/>
          <a:p>
            <a:endParaRPr lang="en-TR" dirty="0"/>
          </a:p>
        </p:txBody>
      </p:sp>
      <p:sp>
        <p:nvSpPr>
          <p:cNvPr id="3" name="Content Placeholder 2">
            <a:extLst>
              <a:ext uri="{FF2B5EF4-FFF2-40B4-BE49-F238E27FC236}">
                <a16:creationId xmlns:a16="http://schemas.microsoft.com/office/drawing/2014/main" id="{11AB5054-1B93-F86C-A585-24A286F057B0}"/>
              </a:ext>
            </a:extLst>
          </p:cNvPr>
          <p:cNvSpPr>
            <a:spLocks noGrp="1"/>
          </p:cNvSpPr>
          <p:nvPr>
            <p:ph idx="1"/>
          </p:nvPr>
        </p:nvSpPr>
        <p:spPr/>
        <p:txBody>
          <a:bodyPr/>
          <a:lstStyle/>
          <a:p>
            <a:endParaRPr lang="en-TR" dirty="0"/>
          </a:p>
        </p:txBody>
      </p:sp>
      <p:pic>
        <p:nvPicPr>
          <p:cNvPr id="7" name="Picture 6">
            <a:extLst>
              <a:ext uri="{FF2B5EF4-FFF2-40B4-BE49-F238E27FC236}">
                <a16:creationId xmlns:a16="http://schemas.microsoft.com/office/drawing/2014/main" id="{77EA194B-8647-480C-3A19-73A50DB522C4}"/>
              </a:ext>
            </a:extLst>
          </p:cNvPr>
          <p:cNvPicPr>
            <a:picLocks noChangeAspect="1"/>
          </p:cNvPicPr>
          <p:nvPr/>
        </p:nvPicPr>
        <p:blipFill>
          <a:blip r:embed="rId2"/>
          <a:stretch>
            <a:fillRect/>
          </a:stretch>
        </p:blipFill>
        <p:spPr>
          <a:xfrm>
            <a:off x="2785241" y="-12688"/>
            <a:ext cx="6072571" cy="6868553"/>
          </a:xfrm>
          <a:prstGeom prst="rect">
            <a:avLst/>
          </a:prstGeom>
        </p:spPr>
      </p:pic>
    </p:spTree>
    <p:extLst>
      <p:ext uri="{BB962C8B-B14F-4D97-AF65-F5344CB8AC3E}">
        <p14:creationId xmlns:p14="http://schemas.microsoft.com/office/powerpoint/2010/main" val="1876239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F344C4-19FF-73C1-29E7-88F07B3FA1E9}"/>
              </a:ext>
            </a:extLst>
          </p:cNvPr>
          <p:cNvPicPr>
            <a:picLocks noChangeAspect="1"/>
          </p:cNvPicPr>
          <p:nvPr/>
        </p:nvPicPr>
        <p:blipFill>
          <a:blip r:embed="rId3"/>
          <a:srcRect/>
          <a:stretch/>
        </p:blipFill>
        <p:spPr>
          <a:xfrm>
            <a:off x="109029" y="-60719"/>
            <a:ext cx="11133475" cy="6615456"/>
          </a:xfrm>
          <a:prstGeom prst="rect">
            <a:avLst/>
          </a:prstGeom>
        </p:spPr>
      </p:pic>
      <p:sp>
        <p:nvSpPr>
          <p:cNvPr id="5" name="Metin kutusu 4">
            <a:extLst>
              <a:ext uri="{FF2B5EF4-FFF2-40B4-BE49-F238E27FC236}">
                <a16:creationId xmlns:a16="http://schemas.microsoft.com/office/drawing/2014/main" id="{0D4BBE9B-3F8C-461E-BC68-43EB87EEB670}"/>
              </a:ext>
            </a:extLst>
          </p:cNvPr>
          <p:cNvSpPr txBox="1"/>
          <p:nvPr/>
        </p:nvSpPr>
        <p:spPr>
          <a:xfrm>
            <a:off x="711199" y="1438177"/>
            <a:ext cx="10531389" cy="707886"/>
          </a:xfrm>
          <a:prstGeom prst="rect">
            <a:avLst/>
          </a:prstGeom>
          <a:noFill/>
        </p:spPr>
        <p:txBody>
          <a:bodyPr wrap="square">
            <a:spAutoFit/>
          </a:bodyPr>
          <a:lstStyle/>
          <a:p>
            <a:r>
              <a:rPr lang="en-US" sz="2000" dirty="0"/>
              <a:t>When degenerate electron gas becomes relativistic and their energy exceeds the mass difference between neutron and proton:</a:t>
            </a:r>
            <a:endParaRPr lang="tr-TR" sz="2000" dirty="0"/>
          </a:p>
        </p:txBody>
      </p:sp>
      <p:sp>
        <p:nvSpPr>
          <p:cNvPr id="6" name="Metin kutusu 5">
            <a:extLst>
              <a:ext uri="{FF2B5EF4-FFF2-40B4-BE49-F238E27FC236}">
                <a16:creationId xmlns:a16="http://schemas.microsoft.com/office/drawing/2014/main" id="{C288F91B-4732-49AE-B78C-4C963DCDB913}"/>
              </a:ext>
            </a:extLst>
          </p:cNvPr>
          <p:cNvSpPr txBox="1"/>
          <p:nvPr/>
        </p:nvSpPr>
        <p:spPr>
          <a:xfrm>
            <a:off x="711199" y="3313495"/>
            <a:ext cx="2598058" cy="400110"/>
          </a:xfrm>
          <a:prstGeom prst="rect">
            <a:avLst/>
          </a:prstGeom>
          <a:noFill/>
        </p:spPr>
        <p:txBody>
          <a:bodyPr wrap="square">
            <a:spAutoFit/>
          </a:bodyPr>
          <a:lstStyle/>
          <a:p>
            <a:r>
              <a:rPr lang="en-US" sz="2000" dirty="0"/>
              <a:t>Inverse </a:t>
            </a:r>
            <a:r>
              <a:rPr lang="en-GB" sz="2000" dirty="0"/>
              <a:t>β </a:t>
            </a:r>
            <a:r>
              <a:rPr lang="en-US" sz="2000" dirty="0"/>
              <a:t>decay stars </a:t>
            </a:r>
            <a:endParaRPr lang="tr-TR" sz="2000" dirty="0"/>
          </a:p>
        </p:txBody>
      </p:sp>
      <p:cxnSp>
        <p:nvCxnSpPr>
          <p:cNvPr id="8" name="Düz Ok Bağlayıcısı 7">
            <a:extLst>
              <a:ext uri="{FF2B5EF4-FFF2-40B4-BE49-F238E27FC236}">
                <a16:creationId xmlns:a16="http://schemas.microsoft.com/office/drawing/2014/main" id="{03526931-0183-4041-9347-0352E4428EBA}"/>
              </a:ext>
            </a:extLst>
          </p:cNvPr>
          <p:cNvCxnSpPr/>
          <p:nvPr/>
        </p:nvCxnSpPr>
        <p:spPr>
          <a:xfrm>
            <a:off x="4557486" y="4557486"/>
            <a:ext cx="6676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a:extLst>
              <a:ext uri="{FF2B5EF4-FFF2-40B4-BE49-F238E27FC236}">
                <a16:creationId xmlns:a16="http://schemas.microsoft.com/office/drawing/2014/main" id="{36C16B09-6E82-4B73-A493-1E20F369767D}"/>
              </a:ext>
            </a:extLst>
          </p:cNvPr>
          <p:cNvCxnSpPr/>
          <p:nvPr/>
        </p:nvCxnSpPr>
        <p:spPr>
          <a:xfrm>
            <a:off x="7242628" y="4557486"/>
            <a:ext cx="6676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Düz Ok Bağlayıcısı 9">
            <a:extLst>
              <a:ext uri="{FF2B5EF4-FFF2-40B4-BE49-F238E27FC236}">
                <a16:creationId xmlns:a16="http://schemas.microsoft.com/office/drawing/2014/main" id="{87ED7405-5283-489C-B700-34A13A136D9A}"/>
              </a:ext>
            </a:extLst>
          </p:cNvPr>
          <p:cNvCxnSpPr>
            <a:cxnSpLocks/>
          </p:cNvCxnSpPr>
          <p:nvPr/>
        </p:nvCxnSpPr>
        <p:spPr>
          <a:xfrm>
            <a:off x="8679543" y="4847772"/>
            <a:ext cx="0" cy="391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11D19C4D-025B-4872-8F0B-CAAE09F75E73}"/>
              </a:ext>
            </a:extLst>
          </p:cNvPr>
          <p:cNvSpPr>
            <a:spLocks noGrp="1"/>
          </p:cNvSpPr>
          <p:nvPr>
            <p:ph type="title"/>
          </p:nvPr>
        </p:nvSpPr>
        <p:spPr>
          <a:xfrm>
            <a:off x="711199" y="225665"/>
            <a:ext cx="10515600" cy="1325563"/>
          </a:xfrm>
        </p:spPr>
        <p:txBody>
          <a:bodyPr/>
          <a:lstStyle/>
          <a:p>
            <a:r>
              <a:rPr lang="en-GB" dirty="0"/>
              <a:t>Neutron Stars</a:t>
            </a:r>
            <a:endParaRPr lang="en-TR" dirty="0"/>
          </a:p>
        </p:txBody>
      </p:sp>
    </p:spTree>
    <p:extLst>
      <p:ext uri="{BB962C8B-B14F-4D97-AF65-F5344CB8AC3E}">
        <p14:creationId xmlns:p14="http://schemas.microsoft.com/office/powerpoint/2010/main" val="689260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216B6-BF0C-D2C0-6179-A20ED7655A27}"/>
              </a:ext>
            </a:extLst>
          </p:cNvPr>
          <p:cNvSpPr>
            <a:spLocks noGrp="1"/>
          </p:cNvSpPr>
          <p:nvPr>
            <p:ph type="title"/>
          </p:nvPr>
        </p:nvSpPr>
        <p:spPr/>
        <p:txBody>
          <a:bodyPr/>
          <a:lstStyle/>
          <a:p>
            <a:endParaRPr lang="en-TR"/>
          </a:p>
        </p:txBody>
      </p:sp>
      <p:pic>
        <p:nvPicPr>
          <p:cNvPr id="8" name="İçerik Yer Tutucusu 7">
            <a:extLst>
              <a:ext uri="{FF2B5EF4-FFF2-40B4-BE49-F238E27FC236}">
                <a16:creationId xmlns:a16="http://schemas.microsoft.com/office/drawing/2014/main" id="{F70A5EF8-DC13-4945-B67F-B655B8CDD09A}"/>
              </a:ext>
            </a:extLst>
          </p:cNvPr>
          <p:cNvPicPr>
            <a:picLocks noGrp="1" noChangeAspect="1"/>
          </p:cNvPicPr>
          <p:nvPr>
            <p:ph idx="1"/>
          </p:nvPr>
        </p:nvPicPr>
        <p:blipFill>
          <a:blip r:embed="rId3"/>
          <a:stretch>
            <a:fillRect/>
          </a:stretch>
        </p:blipFill>
        <p:spPr>
          <a:xfrm>
            <a:off x="3719082" y="1825625"/>
            <a:ext cx="4753836" cy="4351338"/>
          </a:xfrm>
        </p:spPr>
      </p:pic>
      <p:pic>
        <p:nvPicPr>
          <p:cNvPr id="4" name="Picture 3">
            <a:extLst>
              <a:ext uri="{FF2B5EF4-FFF2-40B4-BE49-F238E27FC236}">
                <a16:creationId xmlns:a16="http://schemas.microsoft.com/office/drawing/2014/main" id="{4AE58AA9-103A-6A9F-20BA-672CB307B975}"/>
              </a:ext>
            </a:extLst>
          </p:cNvPr>
          <p:cNvPicPr>
            <a:picLocks noChangeAspect="1"/>
          </p:cNvPicPr>
          <p:nvPr/>
        </p:nvPicPr>
        <p:blipFill rotWithShape="1">
          <a:blip r:embed="rId4"/>
          <a:srcRect t="95482" r="45797" b="-2272"/>
          <a:stretch/>
        </p:blipFill>
        <p:spPr>
          <a:xfrm>
            <a:off x="2069038" y="6205647"/>
            <a:ext cx="7408792" cy="514467"/>
          </a:xfrm>
          <a:prstGeom prst="rect">
            <a:avLst/>
          </a:prstGeom>
        </p:spPr>
      </p:pic>
      <p:pic>
        <p:nvPicPr>
          <p:cNvPr id="10" name="Resim 9">
            <a:extLst>
              <a:ext uri="{FF2B5EF4-FFF2-40B4-BE49-F238E27FC236}">
                <a16:creationId xmlns:a16="http://schemas.microsoft.com/office/drawing/2014/main" id="{29C3C86A-CB9A-494A-A527-A695DC3F9318}"/>
              </a:ext>
            </a:extLst>
          </p:cNvPr>
          <p:cNvPicPr>
            <a:picLocks noChangeAspect="1"/>
          </p:cNvPicPr>
          <p:nvPr/>
        </p:nvPicPr>
        <p:blipFill>
          <a:blip r:embed="rId3"/>
          <a:stretch>
            <a:fillRect/>
          </a:stretch>
        </p:blipFill>
        <p:spPr>
          <a:xfrm>
            <a:off x="2494960" y="0"/>
            <a:ext cx="6779669" cy="6205647"/>
          </a:xfrm>
          <a:prstGeom prst="rect">
            <a:avLst/>
          </a:prstGeom>
        </p:spPr>
      </p:pic>
    </p:spTree>
    <p:extLst>
      <p:ext uri="{BB962C8B-B14F-4D97-AF65-F5344CB8AC3E}">
        <p14:creationId xmlns:p14="http://schemas.microsoft.com/office/powerpoint/2010/main" val="3854220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09EE34-5E2E-A5F2-49C6-F20441DE3070}"/>
              </a:ext>
            </a:extLst>
          </p:cNvPr>
          <p:cNvPicPr>
            <a:picLocks noChangeAspect="1"/>
          </p:cNvPicPr>
          <p:nvPr/>
        </p:nvPicPr>
        <p:blipFill>
          <a:blip r:embed="rId2"/>
          <a:stretch>
            <a:fillRect/>
          </a:stretch>
        </p:blipFill>
        <p:spPr>
          <a:xfrm>
            <a:off x="172865" y="543697"/>
            <a:ext cx="11860556" cy="5320623"/>
          </a:xfrm>
          <a:prstGeom prst="rect">
            <a:avLst/>
          </a:prstGeom>
        </p:spPr>
      </p:pic>
    </p:spTree>
    <p:extLst>
      <p:ext uri="{BB962C8B-B14F-4D97-AF65-F5344CB8AC3E}">
        <p14:creationId xmlns:p14="http://schemas.microsoft.com/office/powerpoint/2010/main" val="3509308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47B814-CED9-02EE-C178-A4717684F428}"/>
                  </a:ext>
                </a:extLst>
              </p:cNvPr>
              <p:cNvSpPr>
                <a:spLocks noGrp="1"/>
              </p:cNvSpPr>
              <p:nvPr>
                <p:ph idx="1"/>
              </p:nvPr>
            </p:nvSpPr>
            <p:spPr/>
            <p:txBody>
              <a:bodyPr>
                <a:normAutofit lnSpcReduction="10000"/>
              </a:bodyPr>
              <a:lstStyle/>
              <a:p>
                <a:pPr marL="0" indent="0">
                  <a:buNone/>
                </a:pPr>
                <a:endParaRPr lang="en-TR" dirty="0"/>
              </a:p>
              <a:p>
                <a:pPr marL="0" indent="0">
                  <a:buNone/>
                </a:pPr>
                <a:endParaRPr lang="en-TR" dirty="0"/>
              </a:p>
              <a:p>
                <a:pPr marL="0" indent="0">
                  <a:buNone/>
                </a:pPr>
                <a:endParaRPr lang="en-TR" dirty="0"/>
              </a:p>
              <a:p>
                <a:pPr marL="0" indent="0">
                  <a:buNone/>
                </a:pPr>
                <a:endParaRPr lang="en-TR" dirty="0"/>
              </a:p>
              <a:p>
                <a:pPr marL="0" indent="0">
                  <a:buNone/>
                </a:pPr>
                <a:endParaRPr lang="en-TR" dirty="0"/>
              </a:p>
              <a:p>
                <a:pPr marL="0" indent="0">
                  <a:buNone/>
                </a:pPr>
                <a:endParaRPr lang="en-TR" dirty="0"/>
              </a:p>
              <a:p>
                <a:pPr marL="0" indent="0">
                  <a:buNone/>
                </a:pPr>
                <a:endParaRPr lang="en-TR" dirty="0"/>
              </a:p>
              <a:p>
                <a:pPr marL="0" indent="0">
                  <a:buNone/>
                </a:pPr>
                <a:endParaRPr lang="en-TR" dirty="0"/>
              </a:p>
              <a:p>
                <a:pPr marL="0" indent="0">
                  <a:buNone/>
                </a:pPr>
                <a:r>
                  <a:rPr lang="en-TR" sz="1600" dirty="0"/>
                  <a:t>Show that total velocity of vortices adds up to </a:t>
                </a:r>
                <a14:m>
                  <m:oMath xmlns:m="http://schemas.openxmlformats.org/officeDocument/2006/math">
                    <m:r>
                      <a:rPr lang="tr-TR" sz="1600" b="0" i="1" smtClean="0">
                        <a:latin typeface="Cambria Math" panose="02040503050406030204" pitchFamily="18" charset="0"/>
                      </a:rPr>
                      <m:t>2</m:t>
                    </m:r>
                    <m:r>
                      <m:rPr>
                        <m:sty m:val="p"/>
                      </m:rPr>
                      <a:rPr lang="el-GR" sz="1600" b="0" i="1" smtClean="0">
                        <a:latin typeface="Cambria Math" panose="02040503050406030204" pitchFamily="18" charset="0"/>
                        <a:ea typeface="Cambria Math" panose="02040503050406030204" pitchFamily="18" charset="0"/>
                      </a:rPr>
                      <m:t>Ω</m:t>
                    </m:r>
                    <m:r>
                      <a:rPr lang="tr-TR" sz="1600" b="0" i="1" smtClean="0">
                        <a:latin typeface="Cambria Math" panose="02040503050406030204" pitchFamily="18" charset="0"/>
                        <a:ea typeface="Cambria Math" panose="02040503050406030204" pitchFamily="18" charset="0"/>
                      </a:rPr>
                      <m:t> (</m:t>
                    </m:r>
                    <m:r>
                      <a:rPr lang="tr-TR" sz="1600" b="0" i="1" smtClean="0">
                        <a:latin typeface="Cambria Math" panose="02040503050406030204" pitchFamily="18" charset="0"/>
                        <a:ea typeface="Cambria Math" panose="02040503050406030204" pitchFamily="18" charset="0"/>
                      </a:rPr>
                      <m:t>𝑆𝑎𝑢𝑙𝑠</m:t>
                    </m:r>
                    <m:r>
                      <a:rPr lang="tr-TR" sz="1600" b="0" i="1" smtClean="0">
                        <a:latin typeface="Cambria Math" panose="02040503050406030204" pitchFamily="18" charset="0"/>
                        <a:ea typeface="Cambria Math" panose="02040503050406030204" pitchFamily="18" charset="0"/>
                      </a:rPr>
                      <m:t> 1988)</m:t>
                    </m:r>
                  </m:oMath>
                </a14:m>
                <a:endParaRPr lang="en-TR" sz="1600" dirty="0"/>
              </a:p>
            </p:txBody>
          </p:sp>
        </mc:Choice>
        <mc:Fallback xmlns="">
          <p:sp>
            <p:nvSpPr>
              <p:cNvPr id="3" name="Content Placeholder 2">
                <a:extLst>
                  <a:ext uri="{FF2B5EF4-FFF2-40B4-BE49-F238E27FC236}">
                    <a16:creationId xmlns:a16="http://schemas.microsoft.com/office/drawing/2014/main" id="{D647B814-CED9-02EE-C178-A4717684F428}"/>
                  </a:ext>
                </a:extLst>
              </p:cNvPr>
              <p:cNvSpPr>
                <a:spLocks noGrp="1" noRot="1" noChangeAspect="1" noMove="1" noResize="1" noEditPoints="1" noAdjustHandles="1" noChangeArrowheads="1" noChangeShapeType="1" noTextEdit="1"/>
              </p:cNvSpPr>
              <p:nvPr>
                <p:ph idx="1"/>
              </p:nvPr>
            </p:nvSpPr>
            <p:spPr>
              <a:blipFill>
                <a:blip r:embed="rId2"/>
                <a:stretch>
                  <a:fillRect l="-362"/>
                </a:stretch>
              </a:blipFill>
            </p:spPr>
            <p:txBody>
              <a:bodyPr/>
              <a:lstStyle/>
              <a:p>
                <a:r>
                  <a:rPr lang="en-TR">
                    <a:noFill/>
                  </a:rPr>
                  <a:t> </a:t>
                </a:r>
              </a:p>
            </p:txBody>
          </p:sp>
        </mc:Fallback>
      </mc:AlternateContent>
      <p:pic>
        <p:nvPicPr>
          <p:cNvPr id="4" name="Picture 3">
            <a:extLst>
              <a:ext uri="{FF2B5EF4-FFF2-40B4-BE49-F238E27FC236}">
                <a16:creationId xmlns:a16="http://schemas.microsoft.com/office/drawing/2014/main" id="{CC22B59C-A94E-8287-B067-1465AB8255A1}"/>
              </a:ext>
            </a:extLst>
          </p:cNvPr>
          <p:cNvPicPr>
            <a:picLocks noChangeAspect="1"/>
          </p:cNvPicPr>
          <p:nvPr/>
        </p:nvPicPr>
        <p:blipFill>
          <a:blip r:embed="rId3"/>
          <a:stretch>
            <a:fillRect/>
          </a:stretch>
        </p:blipFill>
        <p:spPr>
          <a:xfrm>
            <a:off x="1529138" y="982595"/>
            <a:ext cx="8453061" cy="4565450"/>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BA0099-27D4-8789-FD55-BF173A7301B9}"/>
                  </a:ext>
                </a:extLst>
              </p:cNvPr>
              <p:cNvSpPr txBox="1"/>
              <p:nvPr/>
            </p:nvSpPr>
            <p:spPr>
              <a:xfrm>
                <a:off x="7975240" y="2857500"/>
                <a:ext cx="2660087" cy="438518"/>
              </a:xfrm>
              <a:prstGeom prst="rect">
                <a:avLst/>
              </a:prstGeom>
              <a:noFill/>
            </p:spPr>
            <p:txBody>
              <a:bodyPr wrap="none" lIns="0" tIns="0" rIns="0" bIns="0" rtlCol="0">
                <a:spAutoFit/>
              </a:bodyPr>
              <a:lstStyle/>
              <a:p>
                <a14:m>
                  <m:oMath xmlns:m="http://schemas.openxmlformats.org/officeDocument/2006/math">
                    <m:acc>
                      <m:accPr>
                        <m:chr m:val="⃗"/>
                        <m:ctrlPr>
                          <a:rPr lang="en-TR" i="1" smtClean="0">
                            <a:latin typeface="Cambria Math" panose="02040503050406030204" pitchFamily="18" charset="0"/>
                          </a:rPr>
                        </m:ctrlPr>
                      </m:accPr>
                      <m:e>
                        <m:r>
                          <a:rPr lang="en-TR" i="1" smtClean="0">
                            <a:latin typeface="Cambria Math" panose="02040503050406030204" pitchFamily="18" charset="0"/>
                            <a:ea typeface="Cambria Math" panose="02040503050406030204" pitchFamily="18" charset="0"/>
                          </a:rPr>
                          <m:t>𝜅</m:t>
                        </m:r>
                      </m:e>
                    </m:acc>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ea typeface="Cambria Math" panose="02040503050406030204" pitchFamily="18" charset="0"/>
                          </a:rPr>
                          <m:t>ℏ</m:t>
                        </m:r>
                      </m:num>
                      <m:den>
                        <m:r>
                          <a:rPr lang="tr-TR" b="0" i="1" smtClean="0">
                            <a:latin typeface="Cambria Math" panose="02040503050406030204" pitchFamily="18" charset="0"/>
                          </a:rPr>
                          <m:t>2</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𝑚</m:t>
                            </m:r>
                          </m:e>
                          <m:sub>
                            <m:r>
                              <a:rPr lang="tr-TR" b="0" i="1" smtClean="0">
                                <a:latin typeface="Cambria Math" panose="02040503050406030204" pitchFamily="18" charset="0"/>
                              </a:rPr>
                              <m:t>𝑛</m:t>
                            </m:r>
                          </m:sub>
                        </m:sSub>
                      </m:den>
                    </m:f>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𝑘</m:t>
                        </m:r>
                      </m:e>
                    </m:acc>
                  </m:oMath>
                </a14:m>
                <a:r>
                  <a:rPr lang="en-GB" dirty="0"/>
                  <a:t> outside the plane</a:t>
                </a:r>
                <a:endParaRPr lang="en-TR" dirty="0"/>
              </a:p>
            </p:txBody>
          </p:sp>
        </mc:Choice>
        <mc:Fallback xmlns="">
          <p:sp>
            <p:nvSpPr>
              <p:cNvPr id="5" name="TextBox 4">
                <a:extLst>
                  <a:ext uri="{FF2B5EF4-FFF2-40B4-BE49-F238E27FC236}">
                    <a16:creationId xmlns:a16="http://schemas.microsoft.com/office/drawing/2014/main" id="{1DBA0099-27D4-8789-FD55-BF173A7301B9}"/>
                  </a:ext>
                </a:extLst>
              </p:cNvPr>
              <p:cNvSpPr txBox="1">
                <a:spLocks noRot="1" noChangeAspect="1" noMove="1" noResize="1" noEditPoints="1" noAdjustHandles="1" noChangeArrowheads="1" noChangeShapeType="1" noTextEdit="1"/>
              </p:cNvSpPr>
              <p:nvPr/>
            </p:nvSpPr>
            <p:spPr>
              <a:xfrm>
                <a:off x="7975240" y="2857500"/>
                <a:ext cx="2660087" cy="438518"/>
              </a:xfrm>
              <a:prstGeom prst="rect">
                <a:avLst/>
              </a:prstGeom>
              <a:blipFill>
                <a:blip r:embed="rId4"/>
                <a:stretch>
                  <a:fillRect l="-2975" t="-13889" r="-4805" b="-11111"/>
                </a:stretch>
              </a:blipFill>
            </p:spPr>
            <p:txBody>
              <a:bodyPr/>
              <a:lstStyle/>
              <a:p>
                <a:r>
                  <a:rPr lang="tr-TR">
                    <a:noFill/>
                  </a:rPr>
                  <a:t> </a:t>
                </a:r>
              </a:p>
            </p:txBody>
          </p:sp>
        </mc:Fallback>
      </mc:AlternateContent>
      <p:cxnSp>
        <p:nvCxnSpPr>
          <p:cNvPr id="7" name="Straight Connector 6">
            <a:extLst>
              <a:ext uri="{FF2B5EF4-FFF2-40B4-BE49-F238E27FC236}">
                <a16:creationId xmlns:a16="http://schemas.microsoft.com/office/drawing/2014/main" id="{74A43080-AD02-E00C-5D75-B4F1D9D87C44}"/>
              </a:ext>
            </a:extLst>
          </p:cNvPr>
          <p:cNvCxnSpPr/>
          <p:nvPr/>
        </p:nvCxnSpPr>
        <p:spPr>
          <a:xfrm flipH="1">
            <a:off x="7035800" y="3143860"/>
            <a:ext cx="673100" cy="1581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9902850-88CF-D4FB-00FB-7EA75D425250}"/>
                  </a:ext>
                </a:extLst>
              </p:cNvPr>
              <p:cNvSpPr txBox="1"/>
              <p:nvPr/>
            </p:nvSpPr>
            <p:spPr>
              <a:xfrm>
                <a:off x="1529138" y="3143860"/>
                <a:ext cx="1547027" cy="276999"/>
              </a:xfrm>
              <a:prstGeom prst="rect">
                <a:avLst/>
              </a:prstGeom>
              <a:noFill/>
            </p:spPr>
            <p:txBody>
              <a:bodyPr wrap="none" lIns="0" tIns="0" rIns="0" bIns="0" rtlCol="0">
                <a:spAutoFit/>
              </a:bodyPr>
              <a:lstStyle/>
              <a:p>
                <a14:m>
                  <m:oMath xmlns:m="http://schemas.openxmlformats.org/officeDocument/2006/math">
                    <m:r>
                      <a:rPr lang="tr-TR" b="0" i="1" smtClean="0">
                        <a:latin typeface="Cambria Math" panose="02040503050406030204" pitchFamily="18" charset="0"/>
                      </a:rPr>
                      <m:t>𝑓</m:t>
                    </m:r>
                  </m:oMath>
                </a14:m>
                <a:r>
                  <a:rPr lang="en-TR" dirty="0"/>
                  <a:t>=</a:t>
                </a:r>
                <a14:m>
                  <m:oMath xmlns:m="http://schemas.openxmlformats.org/officeDocument/2006/math">
                    <m:r>
                      <a:rPr lang="en-TR" i="1" dirty="0" smtClean="0">
                        <a:latin typeface="Cambria Math" panose="02040503050406030204" pitchFamily="18" charset="0"/>
                        <a:ea typeface="Cambria Math" panose="02040503050406030204" pitchFamily="18" charset="0"/>
                      </a:rPr>
                      <m:t>𝜌𝜅</m:t>
                    </m:r>
                    <m:r>
                      <a:rPr lang="en-TR" i="1" dirty="0" smtClean="0">
                        <a:latin typeface="Cambria Math" panose="02040503050406030204" pitchFamily="18" charset="0"/>
                        <a:ea typeface="Cambria Math" panose="02040503050406030204" pitchFamily="18" charset="0"/>
                      </a:rPr>
                      <m:t>×(</m:t>
                    </m:r>
                    <m:sSub>
                      <m:sSubPr>
                        <m:ctrlPr>
                          <a:rPr lang="tr-TR" b="0" i="1" dirty="0" smtClean="0">
                            <a:latin typeface="Cambria Math" panose="02040503050406030204" pitchFamily="18" charset="0"/>
                            <a:ea typeface="Cambria Math" panose="02040503050406030204" pitchFamily="18" charset="0"/>
                          </a:rPr>
                        </m:ctrlPr>
                      </m:sSubPr>
                      <m:e>
                        <m:r>
                          <a:rPr lang="tr-TR" b="0" i="1" dirty="0" smtClean="0">
                            <a:latin typeface="Cambria Math" panose="02040503050406030204" pitchFamily="18" charset="0"/>
                            <a:ea typeface="Cambria Math" panose="02040503050406030204" pitchFamily="18" charset="0"/>
                          </a:rPr>
                          <m:t>𝑉</m:t>
                        </m:r>
                      </m:e>
                      <m:sub>
                        <m:r>
                          <a:rPr lang="tr-TR" b="0" i="1" dirty="0" smtClean="0">
                            <a:latin typeface="Cambria Math" panose="02040503050406030204" pitchFamily="18" charset="0"/>
                            <a:ea typeface="Cambria Math" panose="02040503050406030204" pitchFamily="18" charset="0"/>
                          </a:rPr>
                          <m:t>𝑠</m:t>
                        </m:r>
                      </m:sub>
                    </m:sSub>
                    <m:r>
                      <a:rPr lang="tr-TR" b="0" i="1" dirty="0" smtClean="0">
                        <a:latin typeface="Cambria Math" panose="02040503050406030204" pitchFamily="18" charset="0"/>
                        <a:ea typeface="Cambria Math" panose="02040503050406030204" pitchFamily="18" charset="0"/>
                      </a:rPr>
                      <m:t>−</m:t>
                    </m:r>
                    <m:sSub>
                      <m:sSubPr>
                        <m:ctrlPr>
                          <a:rPr lang="tr-TR" b="0" i="1" dirty="0" smtClean="0">
                            <a:latin typeface="Cambria Math" panose="02040503050406030204" pitchFamily="18" charset="0"/>
                            <a:ea typeface="Cambria Math" panose="02040503050406030204" pitchFamily="18" charset="0"/>
                          </a:rPr>
                        </m:ctrlPr>
                      </m:sSubPr>
                      <m:e>
                        <m:r>
                          <a:rPr lang="tr-TR" b="0" i="1" dirty="0" smtClean="0">
                            <a:latin typeface="Cambria Math" panose="02040503050406030204" pitchFamily="18" charset="0"/>
                            <a:ea typeface="Cambria Math" panose="02040503050406030204" pitchFamily="18" charset="0"/>
                          </a:rPr>
                          <m:t>𝑉</m:t>
                        </m:r>
                      </m:e>
                      <m:sub>
                        <m:r>
                          <a:rPr lang="tr-TR" b="0" i="1" dirty="0" smtClean="0">
                            <a:latin typeface="Cambria Math" panose="02040503050406030204" pitchFamily="18" charset="0"/>
                            <a:ea typeface="Cambria Math" panose="02040503050406030204" pitchFamily="18" charset="0"/>
                          </a:rPr>
                          <m:t>𝐿</m:t>
                        </m:r>
                      </m:sub>
                    </m:sSub>
                    <m:r>
                      <a:rPr lang="tr-TR" b="0" i="1" dirty="0" smtClean="0">
                        <a:latin typeface="Cambria Math" panose="02040503050406030204" pitchFamily="18" charset="0"/>
                        <a:ea typeface="Cambria Math" panose="02040503050406030204" pitchFamily="18" charset="0"/>
                      </a:rPr>
                      <m:t>)</m:t>
                    </m:r>
                  </m:oMath>
                </a14:m>
                <a:endParaRPr lang="en-TR" dirty="0"/>
              </a:p>
            </p:txBody>
          </p:sp>
        </mc:Choice>
        <mc:Fallback xmlns="">
          <p:sp>
            <p:nvSpPr>
              <p:cNvPr id="8" name="TextBox 7">
                <a:extLst>
                  <a:ext uri="{FF2B5EF4-FFF2-40B4-BE49-F238E27FC236}">
                    <a16:creationId xmlns:a16="http://schemas.microsoft.com/office/drawing/2014/main" id="{79902850-88CF-D4FB-00FB-7EA75D425250}"/>
                  </a:ext>
                </a:extLst>
              </p:cNvPr>
              <p:cNvSpPr txBox="1">
                <a:spLocks noRot="1" noChangeAspect="1" noMove="1" noResize="1" noEditPoints="1" noAdjustHandles="1" noChangeArrowheads="1" noChangeShapeType="1" noTextEdit="1"/>
              </p:cNvSpPr>
              <p:nvPr/>
            </p:nvSpPr>
            <p:spPr>
              <a:xfrm>
                <a:off x="1529138" y="3143860"/>
                <a:ext cx="1547027" cy="276999"/>
              </a:xfrm>
              <a:prstGeom prst="rect">
                <a:avLst/>
              </a:prstGeom>
              <a:blipFill>
                <a:blip r:embed="rId5"/>
                <a:stretch>
                  <a:fillRect l="-7317" t="-26087" r="-5691" b="-47826"/>
                </a:stretch>
              </a:blipFill>
            </p:spPr>
            <p:txBody>
              <a:bodyPr/>
              <a:lstStyle/>
              <a:p>
                <a:r>
                  <a:rPr lang="en-TR">
                    <a:noFill/>
                  </a:rPr>
                  <a:t> </a:t>
                </a:r>
              </a:p>
            </p:txBody>
          </p:sp>
        </mc:Fallback>
      </mc:AlternateContent>
      <p:sp>
        <p:nvSpPr>
          <p:cNvPr id="9" name="TextBox 8">
            <a:extLst>
              <a:ext uri="{FF2B5EF4-FFF2-40B4-BE49-F238E27FC236}">
                <a16:creationId xmlns:a16="http://schemas.microsoft.com/office/drawing/2014/main" id="{A803A528-FCE2-0CBE-D12D-D785ECBD1134}"/>
              </a:ext>
            </a:extLst>
          </p:cNvPr>
          <p:cNvSpPr txBox="1"/>
          <p:nvPr/>
        </p:nvSpPr>
        <p:spPr>
          <a:xfrm>
            <a:off x="1130158" y="2330276"/>
            <a:ext cx="3044936" cy="369332"/>
          </a:xfrm>
          <a:prstGeom prst="rect">
            <a:avLst/>
          </a:prstGeom>
          <a:noFill/>
        </p:spPr>
        <p:txBody>
          <a:bodyPr wrap="none" rtlCol="0">
            <a:spAutoFit/>
          </a:bodyPr>
          <a:lstStyle/>
          <a:p>
            <a:r>
              <a:rPr lang="en-US" dirty="0"/>
              <a:t>M</a:t>
            </a:r>
            <a:r>
              <a:rPr lang="en-TR" dirty="0"/>
              <a:t>agnus force radially outward</a:t>
            </a:r>
          </a:p>
        </p:txBody>
      </p:sp>
      <p:sp>
        <p:nvSpPr>
          <p:cNvPr id="10" name="TextBox 9">
            <a:extLst>
              <a:ext uri="{FF2B5EF4-FFF2-40B4-BE49-F238E27FC236}">
                <a16:creationId xmlns:a16="http://schemas.microsoft.com/office/drawing/2014/main" id="{B5293C81-F538-1109-28F2-DEE66516B0B9}"/>
              </a:ext>
            </a:extLst>
          </p:cNvPr>
          <p:cNvSpPr txBox="1"/>
          <p:nvPr/>
        </p:nvSpPr>
        <p:spPr>
          <a:xfrm>
            <a:off x="2429651" y="4304465"/>
            <a:ext cx="1979388" cy="369332"/>
          </a:xfrm>
          <a:prstGeom prst="rect">
            <a:avLst/>
          </a:prstGeom>
          <a:noFill/>
        </p:spPr>
        <p:txBody>
          <a:bodyPr wrap="none" rtlCol="0">
            <a:spAutoFit/>
          </a:bodyPr>
          <a:lstStyle/>
          <a:p>
            <a:r>
              <a:rPr lang="en-US" dirty="0"/>
              <a:t>S</a:t>
            </a:r>
            <a:r>
              <a:rPr lang="en-TR" dirty="0"/>
              <a:t>uperfluid velocity</a:t>
            </a:r>
          </a:p>
        </p:txBody>
      </p:sp>
      <p:sp>
        <p:nvSpPr>
          <p:cNvPr id="11" name="TextBox 10">
            <a:extLst>
              <a:ext uri="{FF2B5EF4-FFF2-40B4-BE49-F238E27FC236}">
                <a16:creationId xmlns:a16="http://schemas.microsoft.com/office/drawing/2014/main" id="{B0955916-0355-AE27-8E3F-B7597AD662A2}"/>
              </a:ext>
            </a:extLst>
          </p:cNvPr>
          <p:cNvSpPr txBox="1"/>
          <p:nvPr/>
        </p:nvSpPr>
        <p:spPr>
          <a:xfrm>
            <a:off x="2676899" y="3770461"/>
            <a:ext cx="1966949" cy="369332"/>
          </a:xfrm>
          <a:prstGeom prst="rect">
            <a:avLst/>
          </a:prstGeom>
          <a:noFill/>
        </p:spPr>
        <p:txBody>
          <a:bodyPr wrap="none" rtlCol="0">
            <a:spAutoFit/>
          </a:bodyPr>
          <a:lstStyle/>
          <a:p>
            <a:r>
              <a:rPr lang="en-US" dirty="0"/>
              <a:t>V</a:t>
            </a:r>
            <a:r>
              <a:rPr lang="en-TR" dirty="0"/>
              <a:t>ortex line velocity</a:t>
            </a:r>
          </a:p>
        </p:txBody>
      </p:sp>
      <p:sp>
        <p:nvSpPr>
          <p:cNvPr id="12" name="TextBox 11">
            <a:extLst>
              <a:ext uri="{FF2B5EF4-FFF2-40B4-BE49-F238E27FC236}">
                <a16:creationId xmlns:a16="http://schemas.microsoft.com/office/drawing/2014/main" id="{2C9F521D-7C40-0CC5-8A67-921E01DE44FC}"/>
              </a:ext>
            </a:extLst>
          </p:cNvPr>
          <p:cNvSpPr txBox="1"/>
          <p:nvPr/>
        </p:nvSpPr>
        <p:spPr>
          <a:xfrm>
            <a:off x="1828800" y="4895564"/>
            <a:ext cx="1894045" cy="369332"/>
          </a:xfrm>
          <a:prstGeom prst="rect">
            <a:avLst/>
          </a:prstGeom>
          <a:noFill/>
        </p:spPr>
        <p:txBody>
          <a:bodyPr wrap="none" rtlCol="0">
            <a:spAutoFit/>
          </a:bodyPr>
          <a:lstStyle/>
          <a:p>
            <a:r>
              <a:rPr lang="en-US" dirty="0"/>
              <a:t>Q</a:t>
            </a:r>
            <a:r>
              <a:rPr lang="en-TR" dirty="0"/>
              <a:t>uantum vorticity</a:t>
            </a:r>
          </a:p>
        </p:txBody>
      </p:sp>
      <p:cxnSp>
        <p:nvCxnSpPr>
          <p:cNvPr id="14" name="Straight Arrow Connector 13">
            <a:extLst>
              <a:ext uri="{FF2B5EF4-FFF2-40B4-BE49-F238E27FC236}">
                <a16:creationId xmlns:a16="http://schemas.microsoft.com/office/drawing/2014/main" id="{CE5E41DD-3830-7384-7B5C-8EF62F296184}"/>
              </a:ext>
            </a:extLst>
          </p:cNvPr>
          <p:cNvCxnSpPr>
            <a:cxnSpLocks/>
          </p:cNvCxnSpPr>
          <p:nvPr/>
        </p:nvCxnSpPr>
        <p:spPr>
          <a:xfrm flipV="1">
            <a:off x="1882641" y="3490005"/>
            <a:ext cx="12287" cy="11988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858781C-CB37-D4B3-840D-72974B9FE78C}"/>
              </a:ext>
            </a:extLst>
          </p:cNvPr>
          <p:cNvCxnSpPr>
            <a:cxnSpLocks/>
          </p:cNvCxnSpPr>
          <p:nvPr/>
        </p:nvCxnSpPr>
        <p:spPr>
          <a:xfrm flipV="1">
            <a:off x="2435416" y="3488934"/>
            <a:ext cx="0" cy="747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9DD5B73-A93B-30C9-AD6C-980C5BBDFAFA}"/>
              </a:ext>
            </a:extLst>
          </p:cNvPr>
          <p:cNvCxnSpPr/>
          <p:nvPr/>
        </p:nvCxnSpPr>
        <p:spPr>
          <a:xfrm flipV="1">
            <a:off x="2929633" y="3497829"/>
            <a:ext cx="0" cy="2879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3DD95D1-B41B-1510-58CB-595A1D40F31B}"/>
              </a:ext>
            </a:extLst>
          </p:cNvPr>
          <p:cNvCxnSpPr/>
          <p:nvPr/>
        </p:nvCxnSpPr>
        <p:spPr>
          <a:xfrm>
            <a:off x="1620866" y="2699608"/>
            <a:ext cx="0" cy="2901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7FBEAAD-7FAC-17A3-DC84-52F293B8F297}"/>
                  </a:ext>
                </a:extLst>
              </p:cNvPr>
              <p:cNvSpPr txBox="1"/>
              <p:nvPr/>
            </p:nvSpPr>
            <p:spPr>
              <a:xfrm>
                <a:off x="8434718" y="3862794"/>
                <a:ext cx="1080383" cy="276999"/>
              </a:xfrm>
              <a:prstGeom prst="rect">
                <a:avLst/>
              </a:prstGeom>
              <a:noFill/>
            </p:spPr>
            <p:txBody>
              <a:bodyPr wrap="square" lIns="0" tIns="0" rIns="0" bIns="0" rtlCol="0">
                <a:spAutoFit/>
              </a:bodyPr>
              <a:lstStyle/>
              <a:p>
                <a14:m>
                  <m:oMath xmlns:m="http://schemas.openxmlformats.org/officeDocument/2006/math">
                    <m:r>
                      <a:rPr lang="tr-TR" b="0" i="1" smtClean="0">
                        <a:latin typeface="Cambria Math" panose="02040503050406030204" pitchFamily="18" charset="0"/>
                      </a:rPr>
                      <m:t>𝑛</m:t>
                    </m:r>
                    <m:r>
                      <a:rPr lang="tr-TR" b="0" i="1" smtClean="0">
                        <a:latin typeface="Cambria Math" panose="02040503050406030204" pitchFamily="18" charset="0"/>
                        <a:ea typeface="Cambria Math" panose="02040503050406030204" pitchFamily="18" charset="0"/>
                      </a:rPr>
                      <m:t>𝜅</m:t>
                    </m:r>
                  </m:oMath>
                </a14:m>
                <a:r>
                  <a:rPr lang="en-TR" dirty="0"/>
                  <a:t>=2</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Ω</m:t>
                    </m:r>
                  </m:oMath>
                </a14:m>
                <a:endParaRPr lang="en-TR" dirty="0"/>
              </a:p>
            </p:txBody>
          </p:sp>
        </mc:Choice>
        <mc:Fallback xmlns="">
          <p:sp>
            <p:nvSpPr>
              <p:cNvPr id="23" name="TextBox 22">
                <a:extLst>
                  <a:ext uri="{FF2B5EF4-FFF2-40B4-BE49-F238E27FC236}">
                    <a16:creationId xmlns:a16="http://schemas.microsoft.com/office/drawing/2014/main" id="{47FBEAAD-7FAC-17A3-DC84-52F293B8F297}"/>
                  </a:ext>
                </a:extLst>
              </p:cNvPr>
              <p:cNvSpPr txBox="1">
                <a:spLocks noRot="1" noChangeAspect="1" noMove="1" noResize="1" noEditPoints="1" noAdjustHandles="1" noChangeArrowheads="1" noChangeShapeType="1" noTextEdit="1"/>
              </p:cNvSpPr>
              <p:nvPr/>
            </p:nvSpPr>
            <p:spPr>
              <a:xfrm>
                <a:off x="8434718" y="3862794"/>
                <a:ext cx="1080383" cy="276999"/>
              </a:xfrm>
              <a:prstGeom prst="rect">
                <a:avLst/>
              </a:prstGeom>
              <a:blipFill>
                <a:blip r:embed="rId6"/>
                <a:stretch>
                  <a:fillRect l="-5814" t="-27273" b="-54545"/>
                </a:stretch>
              </a:blipFill>
            </p:spPr>
            <p:txBody>
              <a:bodyPr/>
              <a:lstStyle/>
              <a:p>
                <a:r>
                  <a:rPr lang="en-TR">
                    <a:noFill/>
                  </a:rPr>
                  <a:t> </a:t>
                </a:r>
              </a:p>
            </p:txBody>
          </p:sp>
        </mc:Fallback>
      </mc:AlternateContent>
      <p:sp>
        <p:nvSpPr>
          <p:cNvPr id="24" name="TextBox 23">
            <a:extLst>
              <a:ext uri="{FF2B5EF4-FFF2-40B4-BE49-F238E27FC236}">
                <a16:creationId xmlns:a16="http://schemas.microsoft.com/office/drawing/2014/main" id="{B60F987E-CFE1-987F-AE88-637B31309E77}"/>
              </a:ext>
            </a:extLst>
          </p:cNvPr>
          <p:cNvSpPr txBox="1"/>
          <p:nvPr/>
        </p:nvSpPr>
        <p:spPr>
          <a:xfrm>
            <a:off x="8373880" y="4532061"/>
            <a:ext cx="1902572" cy="369332"/>
          </a:xfrm>
          <a:prstGeom prst="rect">
            <a:avLst/>
          </a:prstGeom>
          <a:noFill/>
        </p:spPr>
        <p:txBody>
          <a:bodyPr wrap="none" rtlCol="0">
            <a:spAutoFit/>
          </a:bodyPr>
          <a:lstStyle/>
          <a:p>
            <a:r>
              <a:rPr lang="en-US" dirty="0"/>
              <a:t>d</a:t>
            </a:r>
            <a:r>
              <a:rPr lang="en-TR" dirty="0"/>
              <a:t>ensity of vortices</a:t>
            </a:r>
          </a:p>
        </p:txBody>
      </p:sp>
      <p:cxnSp>
        <p:nvCxnSpPr>
          <p:cNvPr id="26" name="Straight Arrow Connector 25">
            <a:extLst>
              <a:ext uri="{FF2B5EF4-FFF2-40B4-BE49-F238E27FC236}">
                <a16:creationId xmlns:a16="http://schemas.microsoft.com/office/drawing/2014/main" id="{A12F202C-4B42-E0C6-F510-CD026BF81A22}"/>
              </a:ext>
            </a:extLst>
          </p:cNvPr>
          <p:cNvCxnSpPr/>
          <p:nvPr/>
        </p:nvCxnSpPr>
        <p:spPr>
          <a:xfrm flipV="1">
            <a:off x="8434718" y="4139793"/>
            <a:ext cx="0" cy="2553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80224D0A-D008-14BD-2636-725260C41B6F}"/>
              </a:ext>
            </a:extLst>
          </p:cNvPr>
          <p:cNvCxnSpPr/>
          <p:nvPr/>
        </p:nvCxnSpPr>
        <p:spPr>
          <a:xfrm>
            <a:off x="8213893" y="3420859"/>
            <a:ext cx="408027" cy="441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04F7DCCD-78C7-534F-5F51-6B4D6A92ADBD}"/>
              </a:ext>
            </a:extLst>
          </p:cNvPr>
          <p:cNvSpPr>
            <a:spLocks noGrp="1"/>
          </p:cNvSpPr>
          <p:nvPr>
            <p:ph type="title"/>
          </p:nvPr>
        </p:nvSpPr>
        <p:spPr/>
        <p:txBody>
          <a:bodyPr/>
          <a:lstStyle/>
          <a:p>
            <a:endParaRPr lang="en-TR"/>
          </a:p>
        </p:txBody>
      </p:sp>
    </p:spTree>
    <p:extLst>
      <p:ext uri="{BB962C8B-B14F-4D97-AF65-F5344CB8AC3E}">
        <p14:creationId xmlns:p14="http://schemas.microsoft.com/office/powerpoint/2010/main" val="755408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C2F2D9-C465-9420-4B04-13EE31B8D403}"/>
              </a:ext>
            </a:extLst>
          </p:cNvPr>
          <p:cNvSpPr txBox="1"/>
          <p:nvPr/>
        </p:nvSpPr>
        <p:spPr>
          <a:xfrm>
            <a:off x="771525" y="622300"/>
            <a:ext cx="2562496" cy="461665"/>
          </a:xfrm>
          <a:prstGeom prst="rect">
            <a:avLst/>
          </a:prstGeom>
          <a:noFill/>
        </p:spPr>
        <p:txBody>
          <a:bodyPr wrap="none" rtlCol="0">
            <a:spAutoFit/>
          </a:bodyPr>
          <a:lstStyle/>
          <a:p>
            <a:r>
              <a:rPr lang="en-TR" sz="2400" i="1" dirty="0"/>
              <a:t>Ginzburg &amp; Landau</a:t>
            </a:r>
          </a:p>
        </p:txBody>
      </p:sp>
      <mc:AlternateContent xmlns:mc="http://schemas.openxmlformats.org/markup-compatibility/2006" xmlns:a14="http://schemas.microsoft.com/office/drawing/2010/main">
        <mc:Choice Requires="a14">
          <p:sp>
            <p:nvSpPr>
              <p:cNvPr id="5" name="İçerik Yer Tutucusu 4">
                <a:extLst>
                  <a:ext uri="{FF2B5EF4-FFF2-40B4-BE49-F238E27FC236}">
                    <a16:creationId xmlns:a16="http://schemas.microsoft.com/office/drawing/2014/main" id="{7A62A339-3E0E-4C52-BDCF-C30EA7E3552A}"/>
                  </a:ext>
                </a:extLst>
              </p:cNvPr>
              <p:cNvSpPr>
                <a:spLocks noGrp="1"/>
              </p:cNvSpPr>
              <p:nvPr>
                <p:ph idx="1"/>
              </p:nvPr>
            </p:nvSpPr>
            <p:spPr>
              <a:xfrm>
                <a:off x="4902200" y="1825625"/>
                <a:ext cx="6451600" cy="4351338"/>
              </a:xfrm>
            </p:spPr>
            <p:txBody>
              <a:bodyPr>
                <a:normAutofit/>
              </a:bodyPr>
              <a:lstStyle/>
              <a:p>
                <a:pPr marL="0" indent="0">
                  <a:buNone/>
                </a:pPr>
                <a14:m>
                  <m:oMath xmlns:m="http://schemas.openxmlformats.org/officeDocument/2006/math">
                    <m:r>
                      <a:rPr lang="tr-TR" sz="2600" i="1" smtClean="0">
                        <a:effectLst/>
                        <a:latin typeface="Cambria Math" panose="02040503050406030204" pitchFamily="18" charset="0"/>
                        <a:ea typeface="Cambria Math" panose="02040503050406030204" pitchFamily="18" charset="0"/>
                        <a:cs typeface="Times New Roman" panose="02020603050405020304" pitchFamily="18" charset="0"/>
                      </a:rPr>
                      <m:t>𝜓</m:t>
                    </m:r>
                    <m:d>
                      <m:dPr>
                        <m:ctrlPr>
                          <a:rPr lang="tr-TR" sz="2600" i="1">
                            <a:effectLst/>
                            <a:latin typeface="Cambria Math" panose="02040503050406030204" pitchFamily="18" charset="0"/>
                            <a:ea typeface="Cambria Math" panose="02040503050406030204" pitchFamily="18" charset="0"/>
                          </a:rPr>
                        </m:ctrlPr>
                      </m:d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𝑅</m:t>
                        </m:r>
                      </m:e>
                    </m:d>
                    <m:r>
                      <a:rPr lang="tr-TR" sz="2600" i="1">
                        <a:effectLst/>
                        <a:latin typeface="Cambria Math" panose="02040503050406030204" pitchFamily="18" charset="0"/>
                        <a:ea typeface="Cambria Math" panose="02040503050406030204" pitchFamily="18" charset="0"/>
                        <a:cs typeface="Times New Roman" panose="02020603050405020304" pitchFamily="18" charset="0"/>
                      </a:rPr>
                      <m:t>=</m:t>
                    </m:r>
                    <m:d>
                      <m:dPr>
                        <m:begChr m:val="|"/>
                        <m:endChr m:val="|"/>
                        <m:ctrlPr>
                          <a:rPr lang="tr-TR" sz="2600" i="1">
                            <a:effectLst/>
                            <a:latin typeface="Cambria Math" panose="02040503050406030204" pitchFamily="18" charset="0"/>
                            <a:ea typeface="Cambria Math" panose="02040503050406030204" pitchFamily="18" charset="0"/>
                          </a:rPr>
                        </m:ctrlPr>
                      </m:d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𝜓</m:t>
                        </m:r>
                      </m:e>
                    </m:d>
                    <m:sSup>
                      <m:sSupPr>
                        <m:ctrlPr>
                          <a:rPr lang="tr-TR" sz="2600" i="1">
                            <a:effectLst/>
                            <a:latin typeface="Cambria Math" panose="02040503050406030204" pitchFamily="18" charset="0"/>
                            <a:ea typeface="Cambria Math" panose="02040503050406030204" pitchFamily="18" charset="0"/>
                          </a:rPr>
                        </m:ctrlPr>
                      </m:sSup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𝑒</m:t>
                        </m:r>
                      </m:e>
                      <m:sup>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𝑖</m:t>
                        </m:r>
                        <m:r>
                          <a:rPr lang="tr-TR" sz="2600" i="1">
                            <a:effectLst/>
                            <a:latin typeface="Cambria Math" panose="02040503050406030204" pitchFamily="18" charset="0"/>
                            <a:ea typeface="Cambria Math" panose="02040503050406030204" pitchFamily="18" charset="0"/>
                            <a:cs typeface="Times New Roman" panose="02020603050405020304" pitchFamily="18" charset="0"/>
                          </a:rPr>
                          <m:t>𝜑</m:t>
                        </m:r>
                        <m:d>
                          <m:dPr>
                            <m:ctrlPr>
                              <a:rPr lang="tr-TR" sz="2600" i="1">
                                <a:effectLst/>
                                <a:latin typeface="Cambria Math" panose="02040503050406030204" pitchFamily="18" charset="0"/>
                                <a:ea typeface="Cambria Math" panose="02040503050406030204" pitchFamily="18" charset="0"/>
                              </a:rPr>
                            </m:ctrlPr>
                          </m:d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𝑅</m:t>
                            </m:r>
                          </m:e>
                        </m:d>
                      </m:sup>
                    </m:sSup>
                  </m:oMath>
                </a14:m>
                <a:r>
                  <a:rPr lang="en-GB" sz="2600" i="1" dirty="0">
                    <a:latin typeface="Cambria Math" panose="02040503050406030204" pitchFamily="18" charset="0"/>
                    <a:ea typeface="Cambria Math" panose="02040503050406030204" pitchFamily="18" charset="0"/>
                  </a:rPr>
                  <a:t> </a:t>
                </a:r>
              </a:p>
              <a:p>
                <a:pPr marL="0" indent="0">
                  <a:buNone/>
                </a:pPr>
                <a:endParaRPr lang="en-GB" sz="2600" i="1" dirty="0">
                  <a:latin typeface="Cambria Math" panose="02040503050406030204" pitchFamily="18" charset="0"/>
                  <a:ea typeface="Cambria Math" panose="02040503050406030204" pitchFamily="18" charset="0"/>
                </a:endParaRPr>
              </a:p>
              <a:p>
                <a:pPr marL="0" indent="0">
                  <a:buNone/>
                </a:pPr>
                <a14:m>
                  <m:oMath xmlns:m="http://schemas.openxmlformats.org/officeDocument/2006/math">
                    <m:acc>
                      <m:accPr>
                        <m:chr m:val="⃗"/>
                        <m:ctrlPr>
                          <a:rPr lang="tr-TR" sz="2600" i="1" smtClean="0">
                            <a:effectLst/>
                            <a:latin typeface="Cambria Math" panose="02040503050406030204" pitchFamily="18" charset="0"/>
                            <a:ea typeface="Cambria Math" panose="02040503050406030204" pitchFamily="18" charset="0"/>
                            <a:cs typeface="Times New Roman" panose="02020603050405020304" pitchFamily="18" charset="0"/>
                          </a:rPr>
                        </m:ctrlPr>
                      </m:accPr>
                      <m:e>
                        <m:sSub>
                          <m:sSubPr>
                            <m:ctrlPr>
                              <a:rPr lang="tr-TR"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𝑣</m:t>
                            </m:r>
                          </m:e>
                          <m:sub>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𝑠</m:t>
                            </m:r>
                          </m:sub>
                        </m:sSub>
                      </m:e>
                    </m:acc>
                    <m:r>
                      <a:rPr lang="tr-TR" sz="2600" i="1">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tr-TR"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tr-TR" sz="2600" i="1">
                            <a:effectLst/>
                            <a:latin typeface="Cambria Math" panose="02040503050406030204" pitchFamily="18" charset="0"/>
                            <a:ea typeface="Cambria Math" panose="02040503050406030204" pitchFamily="18" charset="0"/>
                            <a:cs typeface="Times New Roman" panose="02020603050405020304" pitchFamily="18" charset="0"/>
                          </a:rPr>
                          <m:t>ℏ</m:t>
                        </m:r>
                      </m:num>
                      <m:den>
                        <m:r>
                          <a:rPr lang="tr-TR" sz="2600" i="1">
                            <a:effectLst/>
                            <a:latin typeface="Cambria Math" panose="02040503050406030204" pitchFamily="18" charset="0"/>
                            <a:ea typeface="Cambria Math" panose="02040503050406030204" pitchFamily="18" charset="0"/>
                            <a:cs typeface="Times New Roman" panose="02020603050405020304" pitchFamily="18" charset="0"/>
                          </a:rPr>
                          <m:t>2</m:t>
                        </m:r>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𝑚</m:t>
                        </m:r>
                      </m:den>
                    </m:f>
                    <m:acc>
                      <m:accPr>
                        <m:chr m:val="⃗"/>
                        <m:ctrlPr>
                          <a:rPr lang="tr-TR" sz="2600" i="1">
                            <a:effectLst/>
                            <a:latin typeface="Cambria Math" panose="02040503050406030204" pitchFamily="18" charset="0"/>
                            <a:ea typeface="Cambria Math" panose="02040503050406030204" pitchFamily="18" charset="0"/>
                            <a:cs typeface="Times New Roman" panose="02020603050405020304" pitchFamily="18" charset="0"/>
                          </a:rPr>
                        </m:ctrlPr>
                      </m:acc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m:t>
                        </m:r>
                      </m:e>
                    </m:acc>
                    <m:r>
                      <a:rPr lang="tr-TR" sz="2600" i="1">
                        <a:effectLst/>
                        <a:latin typeface="Cambria Math" panose="02040503050406030204" pitchFamily="18" charset="0"/>
                        <a:ea typeface="Cambria Math" panose="02040503050406030204" pitchFamily="18" charset="0"/>
                        <a:cs typeface="Times New Roman" panose="02020603050405020304" pitchFamily="18" charset="0"/>
                      </a:rPr>
                      <m:t>𝜑</m:t>
                    </m:r>
                    <m:d>
                      <m:dPr>
                        <m:ctrlPr>
                          <a:rPr lang="tr-TR" sz="2600" i="1">
                            <a:effectLst/>
                            <a:latin typeface="Cambria Math" panose="02040503050406030204" pitchFamily="18" charset="0"/>
                            <a:ea typeface="Cambria Math" panose="02040503050406030204" pitchFamily="18" charset="0"/>
                            <a:cs typeface="Times New Roman" panose="02020603050405020304" pitchFamily="18" charset="0"/>
                          </a:rPr>
                        </m:ctrlPr>
                      </m:dPr>
                      <m:e>
                        <m:r>
                          <m:rPr>
                            <m:nor/>
                          </m:rPr>
                          <a:rPr lang="tr-TR" sz="2600" i="1">
                            <a:effectLst/>
                            <a:latin typeface="Cambria Math" panose="02040503050406030204" pitchFamily="18" charset="0"/>
                            <a:ea typeface="Cambria Math" panose="02040503050406030204" pitchFamily="18" charset="0"/>
                            <a:cs typeface="Times New Roman" panose="02020603050405020304" pitchFamily="18" charset="0"/>
                          </a:rPr>
                          <m:t>R</m:t>
                        </m:r>
                      </m:e>
                    </m:d>
                  </m:oMath>
                </a14:m>
                <a:r>
                  <a:rPr lang="en-GB" sz="2600" i="1" dirty="0">
                    <a:effectLst/>
                    <a:latin typeface="Cambria Math" panose="02040503050406030204" pitchFamily="18" charset="0"/>
                    <a:ea typeface="Cambria Math" panose="02040503050406030204" pitchFamily="18" charset="0"/>
                    <a:cs typeface="Times New Roman" panose="02020603050405020304" pitchFamily="18" charset="0"/>
                  </a:rPr>
                  <a:t> </a:t>
                </a:r>
              </a:p>
              <a:p>
                <a:pPr marL="0" indent="0">
                  <a:buNone/>
                </a:pPr>
                <a:endParaRPr lang="en-GB" sz="2600" i="1" dirty="0">
                  <a:effectLst/>
                  <a:latin typeface="Cambria Math" panose="02040503050406030204" pitchFamily="18" charset="0"/>
                  <a:ea typeface="Cambria Math" panose="02040503050406030204" pitchFamily="18" charset="0"/>
                  <a:cs typeface="Times New Roman" panose="02020603050405020304" pitchFamily="18" charset="0"/>
                </a:endParaRPr>
              </a:p>
              <a:p>
                <a:pPr marL="0" indent="0">
                  <a:buNone/>
                </a:pPr>
                <a14:m>
                  <m:oMath xmlns:m="http://schemas.openxmlformats.org/officeDocument/2006/math">
                    <m:acc>
                      <m:accPr>
                        <m:chr m:val="⃗"/>
                        <m:ctrlPr>
                          <a:rPr lang="tr-TR" sz="2600" i="1" smtClean="0">
                            <a:effectLst/>
                            <a:latin typeface="Cambria Math" panose="02040503050406030204" pitchFamily="18" charset="0"/>
                            <a:ea typeface="Cambria Math" panose="02040503050406030204" pitchFamily="18" charset="0"/>
                          </a:rPr>
                        </m:ctrlPr>
                      </m:acc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m:t>
                        </m:r>
                      </m:e>
                    </m:acc>
                    <m:r>
                      <a:rPr lang="tr-TR" sz="2600" i="1">
                        <a:effectLst/>
                        <a:latin typeface="Cambria Math" panose="02040503050406030204" pitchFamily="18" charset="0"/>
                        <a:ea typeface="Cambria Math" panose="02040503050406030204" pitchFamily="18" charset="0"/>
                        <a:cs typeface="Times New Roman" panose="02020603050405020304" pitchFamily="18" charset="0"/>
                      </a:rPr>
                      <m:t>×</m:t>
                    </m:r>
                    <m:acc>
                      <m:accPr>
                        <m:chr m:val="⃗"/>
                        <m:ctrlPr>
                          <a:rPr lang="tr-TR" sz="2600" i="1">
                            <a:effectLst/>
                            <a:latin typeface="Cambria Math" panose="02040503050406030204" pitchFamily="18" charset="0"/>
                            <a:ea typeface="Cambria Math" panose="02040503050406030204" pitchFamily="18" charset="0"/>
                          </a:rPr>
                        </m:ctrlPr>
                      </m:accPr>
                      <m:e>
                        <m:sSub>
                          <m:sSubPr>
                            <m:ctrlPr>
                              <a:rPr lang="tr-TR" sz="2600" i="1">
                                <a:effectLst/>
                                <a:latin typeface="Cambria Math" panose="02040503050406030204" pitchFamily="18" charset="0"/>
                                <a:ea typeface="Cambria Math" panose="02040503050406030204" pitchFamily="18" charset="0"/>
                              </a:rPr>
                            </m:ctrlPr>
                          </m:sSub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𝑣</m:t>
                            </m:r>
                          </m:e>
                          <m:sub>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𝑠</m:t>
                            </m:r>
                          </m:sub>
                        </m:sSub>
                      </m:e>
                    </m:acc>
                    <m:r>
                      <a:rPr lang="tr-TR" sz="2600" i="1">
                        <a:effectLst/>
                        <a:latin typeface="Cambria Math" panose="02040503050406030204" pitchFamily="18" charset="0"/>
                        <a:ea typeface="Cambria Math" panose="02040503050406030204" pitchFamily="18" charset="0"/>
                        <a:cs typeface="Times New Roman" panose="02020603050405020304" pitchFamily="18" charset="0"/>
                      </a:rPr>
                      <m:t>=0</m:t>
                    </m:r>
                  </m:oMath>
                </a14:m>
                <a:r>
                  <a:rPr lang="en-GB" sz="2600" i="1" dirty="0">
                    <a:effectLst/>
                    <a:latin typeface="Cambria Math" panose="02040503050406030204" pitchFamily="18" charset="0"/>
                    <a:ea typeface="Cambria Math" panose="02040503050406030204" pitchFamily="18" charset="0"/>
                    <a:cs typeface="Times New Roman" panose="02020603050405020304" pitchFamily="18" charset="0"/>
                  </a:rPr>
                  <a:t>                 </a:t>
                </a:r>
                <a14:m>
                  <m:oMath xmlns:m="http://schemas.openxmlformats.org/officeDocument/2006/math">
                    <m:nary>
                      <m:naryPr>
                        <m:chr m:val="∮"/>
                        <m:supHide m:val="on"/>
                        <m:ctrlPr>
                          <a:rPr lang="tr-TR" sz="2600" i="1">
                            <a:latin typeface="Cambria Math" panose="02040503050406030204" pitchFamily="18" charset="0"/>
                            <a:ea typeface="Cambria Math" panose="02040503050406030204" pitchFamily="18" charset="0"/>
                          </a:rPr>
                        </m:ctrlPr>
                      </m:naryPr>
                      <m:sub>
                        <m:r>
                          <a:rPr lang="tr-TR" sz="2600" i="1">
                            <a:latin typeface="Cambria Math" panose="02040503050406030204" pitchFamily="18" charset="0"/>
                            <a:ea typeface="Cambria Math" panose="02040503050406030204" pitchFamily="18" charset="0"/>
                          </a:rPr>
                          <m:t>𝐶</m:t>
                        </m:r>
                      </m:sub>
                      <m:sup/>
                      <m:e>
                        <m:acc>
                          <m:accPr>
                            <m:chr m:val="⃗"/>
                            <m:ctrlPr>
                              <a:rPr lang="tr-TR" sz="2600" i="1">
                                <a:latin typeface="Cambria Math" panose="02040503050406030204" pitchFamily="18" charset="0"/>
                                <a:ea typeface="Cambria Math" panose="02040503050406030204" pitchFamily="18" charset="0"/>
                              </a:rPr>
                            </m:ctrlPr>
                          </m:accPr>
                          <m:e>
                            <m:sSub>
                              <m:sSubPr>
                                <m:ctrlPr>
                                  <a:rPr lang="tr-TR" sz="2600" i="1">
                                    <a:latin typeface="Cambria Math" panose="02040503050406030204" pitchFamily="18" charset="0"/>
                                    <a:ea typeface="Cambria Math" panose="02040503050406030204" pitchFamily="18" charset="0"/>
                                  </a:rPr>
                                </m:ctrlPr>
                              </m:sSubPr>
                              <m:e>
                                <m:r>
                                  <a:rPr lang="tr-TR" sz="2600" i="1">
                                    <a:latin typeface="Cambria Math" panose="02040503050406030204" pitchFamily="18" charset="0"/>
                                    <a:ea typeface="Cambria Math" panose="02040503050406030204" pitchFamily="18" charset="0"/>
                                  </a:rPr>
                                  <m:t>𝑣</m:t>
                                </m:r>
                              </m:e>
                              <m:sub>
                                <m:r>
                                  <a:rPr lang="tr-TR" sz="2600" i="1">
                                    <a:latin typeface="Cambria Math" panose="02040503050406030204" pitchFamily="18" charset="0"/>
                                    <a:ea typeface="Cambria Math" panose="02040503050406030204" pitchFamily="18" charset="0"/>
                                  </a:rPr>
                                  <m:t>𝑠</m:t>
                                </m:r>
                              </m:sub>
                            </m:sSub>
                          </m:e>
                        </m:acc>
                      </m:e>
                    </m:nary>
                    <m:r>
                      <a:rPr lang="tr-TR" sz="2600" i="1">
                        <a:latin typeface="Cambria Math" panose="02040503050406030204" pitchFamily="18" charset="0"/>
                        <a:ea typeface="Cambria Math" panose="02040503050406030204" pitchFamily="18" charset="0"/>
                      </a:rPr>
                      <m:t>⋅</m:t>
                    </m:r>
                    <m:r>
                      <a:rPr lang="tr-TR" sz="2600" i="1">
                        <a:latin typeface="Cambria Math" panose="02040503050406030204" pitchFamily="18" charset="0"/>
                        <a:ea typeface="Cambria Math" panose="02040503050406030204" pitchFamily="18" charset="0"/>
                      </a:rPr>
                      <m:t>𝑑</m:t>
                    </m:r>
                    <m:acc>
                      <m:accPr>
                        <m:chr m:val="⃗"/>
                        <m:ctrlPr>
                          <a:rPr lang="tr-TR" sz="2600" i="1">
                            <a:latin typeface="Cambria Math" panose="02040503050406030204" pitchFamily="18" charset="0"/>
                            <a:ea typeface="Cambria Math" panose="02040503050406030204" pitchFamily="18" charset="0"/>
                          </a:rPr>
                        </m:ctrlPr>
                      </m:accPr>
                      <m:e>
                        <m:r>
                          <a:rPr lang="tr-TR" sz="2600" i="1">
                            <a:latin typeface="Cambria Math" panose="02040503050406030204" pitchFamily="18" charset="0"/>
                            <a:ea typeface="Cambria Math" panose="02040503050406030204" pitchFamily="18" charset="0"/>
                          </a:rPr>
                          <m:t>𝑙</m:t>
                        </m:r>
                      </m:e>
                    </m:acc>
                    <m:r>
                      <a:rPr lang="tr-TR" sz="2600" i="1">
                        <a:latin typeface="Cambria Math" panose="02040503050406030204" pitchFamily="18" charset="0"/>
                        <a:ea typeface="Cambria Math" panose="02040503050406030204" pitchFamily="18" charset="0"/>
                      </a:rPr>
                      <m:t>=</m:t>
                    </m:r>
                    <m:f>
                      <m:fPr>
                        <m:ctrlPr>
                          <a:rPr lang="tr-TR" sz="2600" i="1">
                            <a:latin typeface="Cambria Math" panose="02040503050406030204" pitchFamily="18" charset="0"/>
                            <a:ea typeface="Cambria Math" panose="02040503050406030204" pitchFamily="18" charset="0"/>
                          </a:rPr>
                        </m:ctrlPr>
                      </m:fPr>
                      <m:num>
                        <m:r>
                          <a:rPr lang="tr-TR" sz="2600" i="1">
                            <a:latin typeface="Cambria Math" panose="02040503050406030204" pitchFamily="18" charset="0"/>
                            <a:ea typeface="Cambria Math" panose="02040503050406030204" pitchFamily="18" charset="0"/>
                          </a:rPr>
                          <m:t>h</m:t>
                        </m:r>
                      </m:num>
                      <m:den>
                        <m:r>
                          <a:rPr lang="tr-TR" sz="2600" i="1">
                            <a:latin typeface="Cambria Math" panose="02040503050406030204" pitchFamily="18" charset="0"/>
                            <a:ea typeface="Cambria Math" panose="02040503050406030204" pitchFamily="18" charset="0"/>
                          </a:rPr>
                          <m:t>2</m:t>
                        </m:r>
                        <m:r>
                          <a:rPr lang="tr-TR" sz="2600" i="1">
                            <a:latin typeface="Cambria Math" panose="02040503050406030204" pitchFamily="18" charset="0"/>
                            <a:ea typeface="Cambria Math" panose="02040503050406030204" pitchFamily="18" charset="0"/>
                          </a:rPr>
                          <m:t>𝑀</m:t>
                        </m:r>
                      </m:den>
                    </m:f>
                    <m:r>
                      <a:rPr lang="tr-TR" sz="2600" i="1">
                        <a:latin typeface="Cambria Math" panose="02040503050406030204" pitchFamily="18" charset="0"/>
                        <a:ea typeface="Cambria Math" panose="02040503050406030204" pitchFamily="18" charset="0"/>
                      </a:rPr>
                      <m:t>𝑁</m:t>
                    </m:r>
                  </m:oMath>
                </a14:m>
                <a:endParaRPr lang="en-GB" sz="2600" i="1" dirty="0">
                  <a:effectLst/>
                  <a:latin typeface="Cambria Math" panose="02040503050406030204" pitchFamily="18" charset="0"/>
                  <a:ea typeface="Cambria Math" panose="02040503050406030204" pitchFamily="18" charset="0"/>
                  <a:cs typeface="Times New Roman" panose="02020603050405020304" pitchFamily="18" charset="0"/>
                </a:endParaRPr>
              </a:p>
              <a:p>
                <a:pPr marL="0" indent="0">
                  <a:buNone/>
                </a:pPr>
                <a:endParaRPr lang="en-GB" sz="2600" i="1" dirty="0">
                  <a:effectLst/>
                  <a:latin typeface="Cambria Math" panose="02040503050406030204" pitchFamily="18" charset="0"/>
                  <a:ea typeface="Cambria Math" panose="02040503050406030204" pitchFamily="18" charset="0"/>
                  <a:cs typeface="Times New Roman" panose="02020603050405020304" pitchFamily="18" charset="0"/>
                </a:endParaRPr>
              </a:p>
              <a:p>
                <a:pPr marL="0" indent="0">
                  <a:buNone/>
                </a:pPr>
                <a14:m>
                  <m:oMath xmlns:m="http://schemas.openxmlformats.org/officeDocument/2006/math">
                    <m:acc>
                      <m:accPr>
                        <m:chr m:val="⃗"/>
                        <m:ctrlPr>
                          <a:rPr lang="tr-TR" sz="2600" i="1" smtClean="0">
                            <a:effectLst/>
                            <a:latin typeface="Cambria Math" panose="02040503050406030204" pitchFamily="18" charset="0"/>
                            <a:ea typeface="Cambria Math" panose="02040503050406030204" pitchFamily="18" charset="0"/>
                            <a:cs typeface="Times New Roman" panose="02020603050405020304" pitchFamily="18" charset="0"/>
                          </a:rPr>
                        </m:ctrlPr>
                      </m:acc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m:t>
                        </m:r>
                      </m:e>
                    </m:acc>
                    <m:r>
                      <a:rPr lang="tr-TR" sz="2600" i="1">
                        <a:effectLst/>
                        <a:latin typeface="Cambria Math" panose="02040503050406030204" pitchFamily="18" charset="0"/>
                        <a:ea typeface="Cambria Math" panose="02040503050406030204" pitchFamily="18" charset="0"/>
                        <a:cs typeface="Times New Roman" panose="02020603050405020304" pitchFamily="18" charset="0"/>
                      </a:rPr>
                      <m:t>×</m:t>
                    </m:r>
                    <m:acc>
                      <m:accPr>
                        <m:chr m:val="⃗"/>
                        <m:ctrlPr>
                          <a:rPr lang="tr-TR" sz="2600" i="1">
                            <a:effectLst/>
                            <a:latin typeface="Cambria Math" panose="02040503050406030204" pitchFamily="18" charset="0"/>
                            <a:ea typeface="Cambria Math" panose="02040503050406030204" pitchFamily="18" charset="0"/>
                            <a:cs typeface="Times New Roman" panose="02020603050405020304" pitchFamily="18" charset="0"/>
                          </a:rPr>
                        </m:ctrlPr>
                      </m:accPr>
                      <m:e>
                        <m:sSub>
                          <m:sSubPr>
                            <m:ctrlPr>
                              <a:rPr lang="tr-TR"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𝑣</m:t>
                            </m:r>
                          </m:e>
                          <m:sub>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𝑆</m:t>
                            </m:r>
                          </m:sub>
                        </m:sSub>
                      </m:e>
                    </m:acc>
                    <m:r>
                      <a:rPr lang="tr-TR" sz="2600" i="1">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tr-TR"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tr-TR" sz="2600" i="1">
                            <a:effectLst/>
                            <a:latin typeface="Cambria Math" panose="02040503050406030204" pitchFamily="18" charset="0"/>
                            <a:ea typeface="Cambria Math" panose="02040503050406030204" pitchFamily="18" charset="0"/>
                            <a:cs typeface="Times New Roman" panose="02020603050405020304" pitchFamily="18" charset="0"/>
                          </a:rPr>
                          <m:t>h</m:t>
                        </m:r>
                      </m:num>
                      <m:den>
                        <m:r>
                          <a:rPr lang="tr-TR" sz="2600" i="1">
                            <a:effectLst/>
                            <a:latin typeface="Cambria Math" panose="02040503050406030204" pitchFamily="18" charset="0"/>
                            <a:ea typeface="Cambria Math" panose="02040503050406030204" pitchFamily="18" charset="0"/>
                            <a:cs typeface="Times New Roman" panose="02020603050405020304" pitchFamily="18" charset="0"/>
                          </a:rPr>
                          <m:t>2</m:t>
                        </m:r>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𝑚</m:t>
                        </m:r>
                      </m:den>
                    </m:f>
                    <m:r>
                      <a:rPr lang="tr-TR" sz="2600" i="1">
                        <a:effectLst/>
                        <a:latin typeface="Cambria Math" panose="02040503050406030204" pitchFamily="18" charset="0"/>
                        <a:ea typeface="Cambria Math" panose="02040503050406030204" pitchFamily="18" charset="0"/>
                        <a:cs typeface="Times New Roman" panose="02020603050405020304" pitchFamily="18" charset="0"/>
                      </a:rPr>
                      <m:t>𝛿</m:t>
                    </m:r>
                    <m:d>
                      <m:dPr>
                        <m:ctrlPr>
                          <a:rPr lang="tr-TR"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tr-TR" sz="2600" i="1">
                            <a:effectLst/>
                            <a:latin typeface="Cambria Math" panose="02040503050406030204" pitchFamily="18" charset="0"/>
                            <a:ea typeface="Cambria Math" panose="02040503050406030204" pitchFamily="18" charset="0"/>
                            <a:cs typeface="Times New Roman" panose="02020603050405020304" pitchFamily="18" charset="0"/>
                          </a:rPr>
                          <m:t>𝑅</m:t>
                        </m:r>
                      </m:e>
                    </m:d>
                  </m:oMath>
                </a14:m>
                <a:r>
                  <a:rPr lang="en-GB" sz="2600" i="1" dirty="0">
                    <a:effectLst/>
                    <a:latin typeface="Cambria Math" panose="02040503050406030204" pitchFamily="18" charset="0"/>
                    <a:ea typeface="Cambria Math" panose="02040503050406030204" pitchFamily="18" charset="0"/>
                    <a:cs typeface="Times New Roman" panose="02020603050405020304" pitchFamily="18" charset="0"/>
                  </a:rPr>
                  <a:t> </a:t>
                </a:r>
                <a:endParaRPr lang="tr-TR" sz="2600" i="1" dirty="0">
                  <a:effectLst/>
                  <a:latin typeface="Cambria Math" panose="02040503050406030204" pitchFamily="18" charset="0"/>
                  <a:ea typeface="Cambria Math" panose="02040503050406030204" pitchFamily="18" charset="0"/>
                  <a:cs typeface="Times New Roman" panose="02020603050405020304" pitchFamily="18" charset="0"/>
                </a:endParaRPr>
              </a:p>
            </p:txBody>
          </p:sp>
        </mc:Choice>
        <mc:Fallback xmlns="">
          <p:sp>
            <p:nvSpPr>
              <p:cNvPr id="5" name="İçerik Yer Tutucusu 4">
                <a:extLst>
                  <a:ext uri="{FF2B5EF4-FFF2-40B4-BE49-F238E27FC236}">
                    <a16:creationId xmlns:a16="http://schemas.microsoft.com/office/drawing/2014/main" id="{7A62A339-3E0E-4C52-BDCF-C30EA7E3552A}"/>
                  </a:ext>
                </a:extLst>
              </p:cNvPr>
              <p:cNvSpPr>
                <a:spLocks noGrp="1" noRot="1" noChangeAspect="1" noMove="1" noResize="1" noEditPoints="1" noAdjustHandles="1" noChangeArrowheads="1" noChangeShapeType="1" noTextEdit="1"/>
              </p:cNvSpPr>
              <p:nvPr>
                <p:ph idx="1"/>
              </p:nvPr>
            </p:nvSpPr>
            <p:spPr>
              <a:xfrm>
                <a:off x="4902200" y="1825625"/>
                <a:ext cx="6451600" cy="4351338"/>
              </a:xfrm>
              <a:blipFill>
                <a:blip r:embed="rId3"/>
                <a:stretch>
                  <a:fillRect/>
                </a:stretch>
              </a:blipFill>
            </p:spPr>
            <p:txBody>
              <a:bodyPr/>
              <a:lstStyle/>
              <a:p>
                <a:r>
                  <a:rPr lang="tr-TR">
                    <a:noFill/>
                  </a:rPr>
                  <a:t> </a:t>
                </a:r>
              </a:p>
            </p:txBody>
          </p:sp>
        </mc:Fallback>
      </mc:AlternateContent>
      <p:cxnSp>
        <p:nvCxnSpPr>
          <p:cNvPr id="9" name="Düz Ok Bağlayıcısı 8">
            <a:extLst>
              <a:ext uri="{FF2B5EF4-FFF2-40B4-BE49-F238E27FC236}">
                <a16:creationId xmlns:a16="http://schemas.microsoft.com/office/drawing/2014/main" id="{A1A52F89-B470-4308-A6C1-D589D1200975}"/>
              </a:ext>
            </a:extLst>
          </p:cNvPr>
          <p:cNvCxnSpPr/>
          <p:nvPr/>
        </p:nvCxnSpPr>
        <p:spPr>
          <a:xfrm>
            <a:off x="6654800" y="4254500"/>
            <a:ext cx="863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1">
            <a:extLst>
              <a:ext uri="{FF2B5EF4-FFF2-40B4-BE49-F238E27FC236}">
                <a16:creationId xmlns:a16="http://schemas.microsoft.com/office/drawing/2014/main" id="{240EE64F-10C4-4C95-994A-D2BCDC937D91}"/>
              </a:ext>
            </a:extLst>
          </p:cNvPr>
          <p:cNvSpPr txBox="1"/>
          <p:nvPr/>
        </p:nvSpPr>
        <p:spPr>
          <a:xfrm>
            <a:off x="1190625" y="1825625"/>
            <a:ext cx="2299540" cy="461665"/>
          </a:xfrm>
          <a:prstGeom prst="rect">
            <a:avLst/>
          </a:prstGeom>
          <a:noFill/>
        </p:spPr>
        <p:txBody>
          <a:bodyPr wrap="none" rtlCol="0">
            <a:spAutoFit/>
          </a:bodyPr>
          <a:lstStyle/>
          <a:p>
            <a:r>
              <a:rPr lang="en-GB" sz="2400" dirty="0"/>
              <a:t>Order parameter</a:t>
            </a:r>
            <a:endParaRPr lang="en-TR" sz="2400" dirty="0"/>
          </a:p>
        </p:txBody>
      </p:sp>
      <p:sp>
        <p:nvSpPr>
          <p:cNvPr id="11" name="TextBox 1">
            <a:extLst>
              <a:ext uri="{FF2B5EF4-FFF2-40B4-BE49-F238E27FC236}">
                <a16:creationId xmlns:a16="http://schemas.microsoft.com/office/drawing/2014/main" id="{90EF8BA0-30FD-40E5-92E8-FBC5C80EBD5D}"/>
              </a:ext>
            </a:extLst>
          </p:cNvPr>
          <p:cNvSpPr txBox="1"/>
          <p:nvPr/>
        </p:nvSpPr>
        <p:spPr>
          <a:xfrm>
            <a:off x="1190625" y="2878435"/>
            <a:ext cx="2504404" cy="461665"/>
          </a:xfrm>
          <a:prstGeom prst="rect">
            <a:avLst/>
          </a:prstGeom>
          <a:noFill/>
        </p:spPr>
        <p:txBody>
          <a:bodyPr wrap="none" rtlCol="0">
            <a:spAutoFit/>
          </a:bodyPr>
          <a:lstStyle/>
          <a:p>
            <a:r>
              <a:rPr lang="en-GB" sz="2400" dirty="0"/>
              <a:t>Superfluid velocity</a:t>
            </a:r>
            <a:endParaRPr lang="en-TR" sz="2400" dirty="0"/>
          </a:p>
        </p:txBody>
      </p:sp>
      <p:cxnSp>
        <p:nvCxnSpPr>
          <p:cNvPr id="12" name="Düz Ok Bağlayıcısı 11">
            <a:extLst>
              <a:ext uri="{FF2B5EF4-FFF2-40B4-BE49-F238E27FC236}">
                <a16:creationId xmlns:a16="http://schemas.microsoft.com/office/drawing/2014/main" id="{28FBD2E9-297A-4D3F-93E6-E58728D24A7D}"/>
              </a:ext>
            </a:extLst>
          </p:cNvPr>
          <p:cNvCxnSpPr>
            <a:cxnSpLocks/>
          </p:cNvCxnSpPr>
          <p:nvPr/>
        </p:nvCxnSpPr>
        <p:spPr>
          <a:xfrm>
            <a:off x="5448300" y="4533900"/>
            <a:ext cx="0" cy="495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74107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C408-3E1C-E2BA-73F6-D13C29E5EF33}"/>
              </a:ext>
            </a:extLst>
          </p:cNvPr>
          <p:cNvSpPr>
            <a:spLocks noGrp="1"/>
          </p:cNvSpPr>
          <p:nvPr>
            <p:ph type="title"/>
          </p:nvPr>
        </p:nvSpPr>
        <p:spPr/>
        <p:txBody>
          <a:bodyPr/>
          <a:lstStyle/>
          <a:p>
            <a:r>
              <a:rPr lang="en-TR" dirty="0"/>
              <a:t> </a:t>
            </a:r>
          </a:p>
        </p:txBody>
      </p:sp>
      <p:sp>
        <p:nvSpPr>
          <p:cNvPr id="3" name="Content Placeholder 2">
            <a:extLst>
              <a:ext uri="{FF2B5EF4-FFF2-40B4-BE49-F238E27FC236}">
                <a16:creationId xmlns:a16="http://schemas.microsoft.com/office/drawing/2014/main" id="{EF76F69F-408A-9052-9AF6-CA1074C9EA98}"/>
              </a:ext>
            </a:extLst>
          </p:cNvPr>
          <p:cNvSpPr>
            <a:spLocks noGrp="1"/>
          </p:cNvSpPr>
          <p:nvPr>
            <p:ph idx="1"/>
          </p:nvPr>
        </p:nvSpPr>
        <p:spPr>
          <a:xfrm>
            <a:off x="838200" y="4370468"/>
            <a:ext cx="10515600" cy="1832510"/>
          </a:xfrm>
        </p:spPr>
        <p:txBody>
          <a:bodyPr/>
          <a:lstStyle/>
          <a:p>
            <a:r>
              <a:rPr lang="en-GB" dirty="0"/>
              <a:t>For the Vela Pulsar, P = 0.083 sec  </a:t>
            </a:r>
            <a:r>
              <a:rPr lang="tr-TR" dirty="0">
                <a:latin typeface="Times New Roman" panose="02020603050405020304" pitchFamily="18" charset="0"/>
                <a:cs typeface="Times New Roman" panose="02020603050405020304" pitchFamily="18" charset="0"/>
              </a:rPr>
              <a:t>→</a:t>
            </a:r>
            <a:r>
              <a:rPr lang="en-GB" dirty="0"/>
              <a:t> inter vortex distance: 4 × 10</a:t>
            </a:r>
            <a:r>
              <a:rPr lang="en-GB" baseline="30000" dirty="0"/>
              <a:t>-3</a:t>
            </a:r>
            <a:r>
              <a:rPr lang="en-GB" dirty="0"/>
              <a:t> cm</a:t>
            </a:r>
            <a:endParaRPr lang="en-TR" dirty="0"/>
          </a:p>
        </p:txBody>
      </p:sp>
      <p:pic>
        <p:nvPicPr>
          <p:cNvPr id="6" name="Resim 5">
            <a:extLst>
              <a:ext uri="{FF2B5EF4-FFF2-40B4-BE49-F238E27FC236}">
                <a16:creationId xmlns:a16="http://schemas.microsoft.com/office/drawing/2014/main" id="{BED5BE7C-9599-4F21-9F0A-443AB917B638}"/>
              </a:ext>
            </a:extLst>
          </p:cNvPr>
          <p:cNvPicPr>
            <a:picLocks noChangeAspect="1"/>
          </p:cNvPicPr>
          <p:nvPr/>
        </p:nvPicPr>
        <p:blipFill>
          <a:blip r:embed="rId3"/>
          <a:stretch>
            <a:fillRect/>
          </a:stretch>
        </p:blipFill>
        <p:spPr>
          <a:xfrm>
            <a:off x="2123089" y="526077"/>
            <a:ext cx="7605111" cy="3683439"/>
          </a:xfrm>
          <a:prstGeom prst="rect">
            <a:avLst/>
          </a:prstGeom>
        </p:spPr>
      </p:pic>
    </p:spTree>
    <p:extLst>
      <p:ext uri="{BB962C8B-B14F-4D97-AF65-F5344CB8AC3E}">
        <p14:creationId xmlns:p14="http://schemas.microsoft.com/office/powerpoint/2010/main" val="1316273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BE9C0-4387-0D9D-6DB2-95B1D0C4B557}"/>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6EB8FE5E-69BB-AFEA-F9A3-8474B96279A8}"/>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DC3C674B-F15A-C72B-846F-5D1FCD390C00}"/>
              </a:ext>
            </a:extLst>
          </p:cNvPr>
          <p:cNvPicPr>
            <a:picLocks noChangeAspect="1"/>
          </p:cNvPicPr>
          <p:nvPr/>
        </p:nvPicPr>
        <p:blipFill rotWithShape="1">
          <a:blip r:embed="rId2"/>
          <a:srcRect t="22549" r="28913"/>
          <a:stretch/>
        </p:blipFill>
        <p:spPr>
          <a:xfrm>
            <a:off x="313222" y="0"/>
            <a:ext cx="11878778" cy="5486400"/>
          </a:xfrm>
          <a:prstGeom prst="rect">
            <a:avLst/>
          </a:prstGeom>
        </p:spPr>
      </p:pic>
    </p:spTree>
    <p:extLst>
      <p:ext uri="{BB962C8B-B14F-4D97-AF65-F5344CB8AC3E}">
        <p14:creationId xmlns:p14="http://schemas.microsoft.com/office/powerpoint/2010/main" val="38319546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39820-10C8-AB0A-08FC-C168BD5C2C00}"/>
              </a:ext>
            </a:extLst>
          </p:cNvPr>
          <p:cNvSpPr>
            <a:spLocks noGrp="1"/>
          </p:cNvSpPr>
          <p:nvPr>
            <p:ph type="title"/>
          </p:nvPr>
        </p:nvSpPr>
        <p:spPr/>
        <p:txBody>
          <a:bodyPr/>
          <a:lstStyle/>
          <a:p>
            <a:endParaRPr lang="en-TR"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E1BF7D3-6C74-C061-F776-8D1E02695484}"/>
                  </a:ext>
                </a:extLst>
              </p:cNvPr>
              <p:cNvSpPr txBox="1"/>
              <p:nvPr/>
            </p:nvSpPr>
            <p:spPr>
              <a:xfrm>
                <a:off x="838201" y="1449532"/>
                <a:ext cx="4292600" cy="11301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hr m:val="∮"/>
                          <m:limLoc m:val="undOvr"/>
                          <m:subHide m:val="on"/>
                          <m:supHide m:val="on"/>
                          <m:ctrlPr>
                            <a:rPr lang="en-TR" sz="2800" i="1" smtClean="0">
                              <a:latin typeface="Cambria Math" panose="02040503050406030204" pitchFamily="18" charset="0"/>
                            </a:rPr>
                          </m:ctrlPr>
                        </m:naryPr>
                        <m:sub/>
                        <m:sup/>
                        <m:e>
                          <m:r>
                            <a:rPr lang="tr-TR" sz="2800" b="0" i="1" smtClean="0">
                              <a:latin typeface="Cambria Math" panose="02040503050406030204" pitchFamily="18" charset="0"/>
                            </a:rPr>
                            <m:t>𝐴</m:t>
                          </m:r>
                          <m:r>
                            <a:rPr lang="tr-TR" sz="2800" b="0" i="1" smtClean="0">
                              <a:latin typeface="Cambria Math" panose="02040503050406030204" pitchFamily="18" charset="0"/>
                              <a:ea typeface="Cambria Math" panose="02040503050406030204" pitchFamily="18" charset="0"/>
                            </a:rPr>
                            <m:t>∙</m:t>
                          </m:r>
                          <m:r>
                            <a:rPr lang="tr-TR" sz="2800" b="0" i="1" smtClean="0">
                              <a:latin typeface="Cambria Math" panose="02040503050406030204" pitchFamily="18" charset="0"/>
                            </a:rPr>
                            <m:t>𝑑𝑙</m:t>
                          </m:r>
                          <m:r>
                            <a:rPr lang="en-GB" sz="2800" b="0" i="1" smtClean="0">
                              <a:latin typeface="Cambria Math" panose="02040503050406030204" pitchFamily="18" charset="0"/>
                            </a:rPr>
                            <m:t>=</m:t>
                          </m:r>
                          <m:nary>
                            <m:naryPr>
                              <m:chr m:val="∮"/>
                              <m:limLoc m:val="undOvr"/>
                              <m:subHide m:val="on"/>
                              <m:supHide m:val="on"/>
                              <m:ctrlPr>
                                <a:rPr lang="en-TR" sz="2800" i="1" dirty="0">
                                  <a:latin typeface="Cambria Math" panose="02040503050406030204" pitchFamily="18" charset="0"/>
                                </a:rPr>
                              </m:ctrlPr>
                            </m:naryPr>
                            <m:sub/>
                            <m:sup/>
                            <m:e>
                              <m:r>
                                <a:rPr lang="tr-TR" sz="2800" i="1" dirty="0">
                                  <a:latin typeface="Cambria Math" panose="02040503050406030204" pitchFamily="18" charset="0"/>
                                </a:rPr>
                                <m:t>𝐵</m:t>
                              </m:r>
                              <m:r>
                                <a:rPr lang="tr-TR" sz="2800" i="1" dirty="0" smtClean="0">
                                  <a:latin typeface="Cambria Math" panose="02040503050406030204" pitchFamily="18" charset="0"/>
                                  <a:ea typeface="Cambria Math" panose="02040503050406030204" pitchFamily="18" charset="0"/>
                                </a:rPr>
                                <m:t>∙</m:t>
                              </m:r>
                              <m:r>
                                <a:rPr lang="tr-TR" sz="2800" i="1" dirty="0">
                                  <a:latin typeface="Cambria Math" panose="02040503050406030204" pitchFamily="18" charset="0"/>
                                </a:rPr>
                                <m:t>𝑑𝑠</m:t>
                              </m:r>
                            </m:e>
                          </m:nary>
                          <m:r>
                            <a:rPr lang="en-GB" sz="2800" b="0" i="1" dirty="0" smtClean="0">
                              <a:latin typeface="Cambria Math" panose="02040503050406030204" pitchFamily="18" charset="0"/>
                            </a:rPr>
                            <m:t>=</m:t>
                          </m:r>
                          <m:r>
                            <a:rPr lang="en-TR" sz="2800" i="1" dirty="0">
                              <a:latin typeface="Cambria Math" panose="02040503050406030204" pitchFamily="18" charset="0"/>
                              <a:ea typeface="Cambria Math" panose="02040503050406030204" pitchFamily="18" charset="0"/>
                            </a:rPr>
                            <m:t>𝜙</m:t>
                          </m:r>
                        </m:e>
                      </m:nary>
                    </m:oMath>
                  </m:oMathPara>
                </a14:m>
                <a:endParaRPr lang="en-GB" sz="2800" dirty="0"/>
              </a:p>
            </p:txBody>
          </p:sp>
        </mc:Choice>
        <mc:Fallback xmlns="">
          <p:sp>
            <p:nvSpPr>
              <p:cNvPr id="4" name="TextBox 3">
                <a:extLst>
                  <a:ext uri="{FF2B5EF4-FFF2-40B4-BE49-F238E27FC236}">
                    <a16:creationId xmlns:a16="http://schemas.microsoft.com/office/drawing/2014/main" id="{0E1BF7D3-6C74-C061-F776-8D1E02695484}"/>
                  </a:ext>
                </a:extLst>
              </p:cNvPr>
              <p:cNvSpPr txBox="1">
                <a:spLocks noRot="1" noChangeAspect="1" noMove="1" noResize="1" noEditPoints="1" noAdjustHandles="1" noChangeArrowheads="1" noChangeShapeType="1" noTextEdit="1"/>
              </p:cNvSpPr>
              <p:nvPr/>
            </p:nvSpPr>
            <p:spPr>
              <a:xfrm>
                <a:off x="838201" y="1449532"/>
                <a:ext cx="4292600" cy="113018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31960BC-B5F2-5ED1-3D64-27A4F634B517}"/>
                  </a:ext>
                </a:extLst>
              </p:cNvPr>
              <p:cNvSpPr txBox="1"/>
              <p:nvPr/>
            </p:nvSpPr>
            <p:spPr>
              <a:xfrm>
                <a:off x="1067527" y="4197768"/>
                <a:ext cx="5028474" cy="910314"/>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p>
                        <m:sSupPr>
                          <m:ctrlPr>
                            <a:rPr lang="en-TR" sz="2800" i="1" smtClean="0">
                              <a:latin typeface="Cambria Math" panose="02040503050406030204" pitchFamily="18" charset="0"/>
                            </a:rPr>
                          </m:ctrlPr>
                        </m:sSupPr>
                        <m:e>
                          <m:sSub>
                            <m:sSubPr>
                              <m:ctrlPr>
                                <a:rPr lang="en-TR" sz="2800" i="1" smtClean="0">
                                  <a:latin typeface="Cambria Math" panose="02040503050406030204" pitchFamily="18" charset="0"/>
                                </a:rPr>
                              </m:ctrlPr>
                            </m:sSubPr>
                            <m:e>
                              <m:r>
                                <a:rPr lang="en-TR" sz="2800" i="1" smtClean="0">
                                  <a:latin typeface="Cambria Math" panose="02040503050406030204" pitchFamily="18" charset="0"/>
                                  <a:ea typeface="Cambria Math" panose="02040503050406030204" pitchFamily="18" charset="0"/>
                                </a:rPr>
                                <m:t>𝜙</m:t>
                              </m:r>
                            </m:e>
                            <m:sub>
                              <m:r>
                                <a:rPr lang="tr-TR" sz="2800" b="0" i="1" smtClean="0">
                                  <a:latin typeface="Cambria Math" panose="02040503050406030204" pitchFamily="18" charset="0"/>
                                </a:rPr>
                                <m:t>0</m:t>
                              </m:r>
                            </m:sub>
                          </m:sSub>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h</m:t>
                              </m:r>
                              <m:r>
                                <a:rPr lang="tr-TR" sz="2800" b="0" i="1" smtClean="0">
                                  <a:latin typeface="Cambria Math" panose="02040503050406030204" pitchFamily="18" charset="0"/>
                                  <a:ea typeface="Cambria Math" panose="02040503050406030204" pitchFamily="18" charset="0"/>
                                </a:rPr>
                                <m:t>𝑐</m:t>
                              </m:r>
                            </m:num>
                            <m:den>
                              <m:r>
                                <a:rPr lang="tr-TR" sz="2800" b="0" i="1" smtClean="0">
                                  <a:latin typeface="Cambria Math" panose="02040503050406030204" pitchFamily="18" charset="0"/>
                                </a:rPr>
                                <m:t>2</m:t>
                              </m:r>
                              <m:r>
                                <a:rPr lang="tr-TR" sz="2800" b="0" i="1" smtClean="0">
                                  <a:latin typeface="Cambria Math" panose="02040503050406030204" pitchFamily="18" charset="0"/>
                                </a:rPr>
                                <m:t>𝑒</m:t>
                              </m:r>
                            </m:den>
                          </m:f>
                          <m:r>
                            <a:rPr lang="tr-TR" sz="2800" b="0" i="1" smtClean="0">
                              <a:latin typeface="Cambria Math" panose="02040503050406030204" pitchFamily="18" charset="0"/>
                              <a:ea typeface="Cambria Math" panose="02040503050406030204" pitchFamily="18" charset="0"/>
                            </a:rPr>
                            <m:t>=2×</m:t>
                          </m:r>
                          <m:r>
                            <a:rPr lang="tr-TR" sz="2800" b="0" i="1" smtClean="0">
                              <a:latin typeface="Cambria Math" panose="02040503050406030204" pitchFamily="18" charset="0"/>
                            </a:rPr>
                            <m:t>10</m:t>
                          </m:r>
                        </m:e>
                        <m:sup>
                          <m:r>
                            <a:rPr lang="tr-TR" sz="2800" b="0" i="1" smtClean="0">
                              <a:latin typeface="Cambria Math" panose="02040503050406030204" pitchFamily="18" charset="0"/>
                            </a:rPr>
                            <m:t>19 </m:t>
                          </m:r>
                        </m:sup>
                      </m:sSup>
                      <m:r>
                        <a:rPr lang="en-GB" sz="2800" b="0" i="1" smtClean="0">
                          <a:latin typeface="Cambria Math" panose="02040503050406030204" pitchFamily="18" charset="0"/>
                        </a:rPr>
                        <m:t>𝐺</m:t>
                      </m:r>
                      <m:r>
                        <a:rPr lang="tr-TR" sz="2800" b="0" i="1" smtClean="0">
                          <a:latin typeface="Cambria Math" panose="02040503050406030204" pitchFamily="18" charset="0"/>
                        </a:rPr>
                        <m:t>−</m:t>
                      </m:r>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𝑓𝑚</m:t>
                          </m:r>
                        </m:e>
                        <m:sup>
                          <m:r>
                            <a:rPr lang="tr-TR" sz="2800" b="0" i="1" smtClean="0">
                              <a:latin typeface="Cambria Math" panose="02040503050406030204" pitchFamily="18" charset="0"/>
                            </a:rPr>
                            <m:t>2</m:t>
                          </m:r>
                        </m:sup>
                      </m:sSup>
                      <m:r>
                        <a:rPr lang="tr-TR" sz="2800" b="0" i="1" smtClean="0">
                          <a:latin typeface="Cambria Math" panose="02040503050406030204" pitchFamily="18" charset="0"/>
                        </a:rPr>
                        <m:t> </m:t>
                      </m:r>
                    </m:oMath>
                  </m:oMathPara>
                </a14:m>
                <a:endParaRPr lang="en-TR" sz="2800" dirty="0"/>
              </a:p>
            </p:txBody>
          </p:sp>
        </mc:Choice>
        <mc:Fallback xmlns="">
          <p:sp>
            <p:nvSpPr>
              <p:cNvPr id="6" name="TextBox 5">
                <a:extLst>
                  <a:ext uri="{FF2B5EF4-FFF2-40B4-BE49-F238E27FC236}">
                    <a16:creationId xmlns:a16="http://schemas.microsoft.com/office/drawing/2014/main" id="{B31960BC-B5F2-5ED1-3D64-27A4F634B517}"/>
                  </a:ext>
                </a:extLst>
              </p:cNvPr>
              <p:cNvSpPr txBox="1">
                <a:spLocks noRot="1" noChangeAspect="1" noMove="1" noResize="1" noEditPoints="1" noAdjustHandles="1" noChangeArrowheads="1" noChangeShapeType="1" noTextEdit="1"/>
              </p:cNvSpPr>
              <p:nvPr/>
            </p:nvSpPr>
            <p:spPr>
              <a:xfrm>
                <a:off x="1067527" y="4197768"/>
                <a:ext cx="5028474" cy="910314"/>
              </a:xfrm>
              <a:prstGeom prst="rect">
                <a:avLst/>
              </a:prstGeom>
              <a:blipFill>
                <a:blip r:embed="rId4"/>
                <a:stretch>
                  <a:fillRect/>
                </a:stretch>
              </a:blipFill>
            </p:spPr>
            <p:txBody>
              <a:bodyPr/>
              <a:lstStyle/>
              <a:p>
                <a:r>
                  <a:rPr lang="tr-TR">
                    <a:noFill/>
                  </a:rPr>
                  <a:t> </a:t>
                </a:r>
              </a:p>
            </p:txBody>
          </p:sp>
        </mc:Fallback>
      </mc:AlternateContent>
      <p:sp>
        <p:nvSpPr>
          <p:cNvPr id="7" name="TextBox 6">
            <a:extLst>
              <a:ext uri="{FF2B5EF4-FFF2-40B4-BE49-F238E27FC236}">
                <a16:creationId xmlns:a16="http://schemas.microsoft.com/office/drawing/2014/main" id="{FA6CCFAE-A097-6AD1-5837-3D2346F8FE3A}"/>
              </a:ext>
            </a:extLst>
          </p:cNvPr>
          <p:cNvSpPr txBox="1"/>
          <p:nvPr/>
        </p:nvSpPr>
        <p:spPr>
          <a:xfrm>
            <a:off x="1390412" y="5469324"/>
            <a:ext cx="2928879" cy="400110"/>
          </a:xfrm>
          <a:prstGeom prst="rect">
            <a:avLst/>
          </a:prstGeom>
          <a:noFill/>
        </p:spPr>
        <p:txBody>
          <a:bodyPr wrap="none" rtlCol="0">
            <a:spAutoFit/>
          </a:bodyPr>
          <a:lstStyle/>
          <a:p>
            <a:r>
              <a:rPr lang="en-US" sz="2000" dirty="0"/>
              <a:t>Q</a:t>
            </a:r>
            <a:r>
              <a:rPr lang="en-TR" sz="2000" dirty="0"/>
              <a:t>uantized flux, Sauls 1988</a:t>
            </a:r>
          </a:p>
        </p:txBody>
      </p:sp>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89797942-5C9A-4E6B-BAD1-ED2B1C8E4725}"/>
                  </a:ext>
                </a:extLst>
              </p:cNvPr>
              <p:cNvSpPr txBox="1"/>
              <p:nvPr/>
            </p:nvSpPr>
            <p:spPr>
              <a:xfrm>
                <a:off x="838200" y="2775095"/>
                <a:ext cx="8966200" cy="165340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limLoc m:val="undOvr"/>
                          <m:subHide m:val="on"/>
                          <m:supHide m:val="on"/>
                          <m:ctrlPr>
                            <a:rPr lang="en-TR" sz="2800" i="1" smtClean="0">
                              <a:latin typeface="Cambria Math" panose="02040503050406030204" pitchFamily="18" charset="0"/>
                            </a:rPr>
                          </m:ctrlPr>
                        </m:naryPr>
                        <m:sub/>
                        <m:sup/>
                        <m:e>
                          <m:r>
                            <a:rPr lang="tr-TR" sz="2800" b="0" i="1" smtClean="0">
                              <a:latin typeface="Cambria Math" panose="02040503050406030204" pitchFamily="18" charset="0"/>
                            </a:rPr>
                            <m:t>𝑣</m:t>
                          </m:r>
                          <m:r>
                            <a:rPr lang="tr-TR" sz="2800" i="1">
                              <a:latin typeface="Cambria Math" panose="02040503050406030204" pitchFamily="18" charset="0"/>
                              <a:ea typeface="Cambria Math" panose="02040503050406030204" pitchFamily="18" charset="0"/>
                            </a:rPr>
                            <m:t>∙</m:t>
                          </m:r>
                          <m:r>
                            <a:rPr lang="tr-TR" sz="2800" b="0" i="1" smtClean="0">
                              <a:latin typeface="Cambria Math" panose="02040503050406030204" pitchFamily="18" charset="0"/>
                            </a:rPr>
                            <m:t>𝑑𝑙</m:t>
                          </m:r>
                        </m:e>
                      </m:nary>
                      <m:r>
                        <a:rPr lang="tr-TR" sz="2800" b="0" i="1" smtClean="0">
                          <a:latin typeface="Cambria Math" panose="02040503050406030204" pitchFamily="18" charset="0"/>
                        </a:rPr>
                        <m:t>=</m:t>
                      </m:r>
                      <m:nary>
                        <m:naryPr>
                          <m:chr m:val="∮"/>
                          <m:limLoc m:val="undOvr"/>
                          <m:subHide m:val="on"/>
                          <m:supHide m:val="on"/>
                          <m:ctrlPr>
                            <a:rPr lang="tr-TR" sz="2800" b="0" i="1" smtClean="0">
                              <a:latin typeface="Cambria Math" panose="02040503050406030204" pitchFamily="18" charset="0"/>
                            </a:rPr>
                          </m:ctrlPr>
                        </m:naryPr>
                        <m:sub/>
                        <m:sup/>
                        <m:e>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h</m:t>
                              </m:r>
                            </m:num>
                            <m:den>
                              <m:r>
                                <a:rPr lang="tr-TR" sz="2800" b="0" i="1" smtClean="0">
                                  <a:latin typeface="Cambria Math" panose="02040503050406030204" pitchFamily="18" charset="0"/>
                                </a:rPr>
                                <m:t>𝑚</m:t>
                              </m:r>
                            </m:den>
                          </m:f>
                          <m:r>
                            <a:rPr lang="tr-TR" sz="2800" b="0" i="1" smtClean="0">
                              <a:latin typeface="Cambria Math" panose="02040503050406030204" pitchFamily="18" charset="0"/>
                            </a:rPr>
                            <m:t>(</m:t>
                          </m:r>
                          <m:r>
                            <m:rPr>
                              <m:sty m:val="p"/>
                            </m:rPr>
                            <a:rPr lang="tr-TR" sz="2800" b="0" i="1" smtClean="0">
                              <a:latin typeface="Cambria Math" panose="02040503050406030204" pitchFamily="18" charset="0"/>
                              <a:ea typeface="Cambria Math" panose="02040503050406030204" pitchFamily="18" charset="0"/>
                            </a:rPr>
                            <m:t>∇</m:t>
                          </m:r>
                          <m:r>
                            <a:rPr lang="tr-TR" sz="2800" b="0" i="1" smtClean="0">
                              <a:latin typeface="Cambria Math" panose="02040503050406030204" pitchFamily="18" charset="0"/>
                              <a:ea typeface="Cambria Math" panose="02040503050406030204" pitchFamily="18" charset="0"/>
                            </a:rPr>
                            <m:t>𝜑</m:t>
                          </m:r>
                          <m:r>
                            <a:rPr lang="tr-TR" sz="2800" b="0" i="1" smtClean="0">
                              <a:latin typeface="Cambria Math" panose="02040503050406030204" pitchFamily="18" charset="0"/>
                              <a:ea typeface="Cambria Math" panose="02040503050406030204" pitchFamily="18" charset="0"/>
                            </a:rPr>
                            <m:t>−</m:t>
                          </m:r>
                          <m:f>
                            <m:fPr>
                              <m:ctrlPr>
                                <a:rPr lang="tr-TR" sz="2800" b="0" i="1" smtClean="0">
                                  <a:latin typeface="Cambria Math" panose="02040503050406030204" pitchFamily="18" charset="0"/>
                                  <a:ea typeface="Cambria Math" panose="02040503050406030204" pitchFamily="18" charset="0"/>
                                </a:rPr>
                              </m:ctrlPr>
                            </m:fPr>
                            <m:num>
                              <m:r>
                                <a:rPr lang="tr-TR" sz="2800" b="0" i="1" smtClean="0">
                                  <a:latin typeface="Cambria Math" panose="02040503050406030204" pitchFamily="18" charset="0"/>
                                  <a:ea typeface="Cambria Math" panose="02040503050406030204" pitchFamily="18" charset="0"/>
                                </a:rPr>
                                <m:t>2</m:t>
                              </m:r>
                              <m:r>
                                <a:rPr lang="tr-TR" sz="2800" b="0" i="1" smtClean="0">
                                  <a:latin typeface="Cambria Math" panose="02040503050406030204" pitchFamily="18" charset="0"/>
                                  <a:ea typeface="Cambria Math" panose="02040503050406030204" pitchFamily="18" charset="0"/>
                                </a:rPr>
                                <m:t>𝑒</m:t>
                              </m:r>
                            </m:num>
                            <m:den>
                              <m:r>
                                <a:rPr lang="tr-TR" sz="2800" b="0" i="1" smtClean="0">
                                  <a:latin typeface="Cambria Math" panose="02040503050406030204" pitchFamily="18" charset="0"/>
                                  <a:ea typeface="Cambria Math" panose="02040503050406030204" pitchFamily="18" charset="0"/>
                                </a:rPr>
                                <m:t>ℏ</m:t>
                              </m:r>
                              <m:r>
                                <a:rPr lang="tr-TR" sz="2800" b="0" i="1" smtClean="0">
                                  <a:latin typeface="Cambria Math" panose="02040503050406030204" pitchFamily="18" charset="0"/>
                                  <a:ea typeface="Cambria Math" panose="02040503050406030204" pitchFamily="18" charset="0"/>
                                </a:rPr>
                                <m:t>𝑐</m:t>
                              </m:r>
                            </m:den>
                          </m:f>
                        </m:e>
                      </m:nary>
                      <m:r>
                        <a:rPr lang="en-GB" sz="2800" b="0" i="1" smtClean="0">
                          <a:latin typeface="Cambria Math" panose="02040503050406030204" pitchFamily="18" charset="0"/>
                          <a:ea typeface="Cambria Math" panose="02040503050406030204" pitchFamily="18" charset="0"/>
                        </a:rPr>
                        <m:t>𝐴</m:t>
                      </m:r>
                      <m:r>
                        <a:rPr lang="en-GB" sz="2800" b="0" i="1" smtClean="0">
                          <a:latin typeface="Cambria Math" panose="02040503050406030204" pitchFamily="18" charset="0"/>
                          <a:ea typeface="Cambria Math" panose="02040503050406030204" pitchFamily="18" charset="0"/>
                        </a:rPr>
                        <m:t>)∙</m:t>
                      </m:r>
                      <m:r>
                        <a:rPr lang="en-GB" sz="2800" b="0" i="1" smtClean="0">
                          <a:latin typeface="Cambria Math" panose="02040503050406030204" pitchFamily="18" charset="0"/>
                          <a:ea typeface="Cambria Math" panose="02040503050406030204" pitchFamily="18" charset="0"/>
                        </a:rPr>
                        <m:t>𝑑𝑙</m:t>
                      </m:r>
                      <m:r>
                        <a:rPr lang="en-GB" sz="2800" b="0" i="1" smtClean="0">
                          <a:latin typeface="Cambria Math" panose="02040503050406030204" pitchFamily="18" charset="0"/>
                          <a:ea typeface="Cambria Math" panose="02040503050406030204" pitchFamily="18" charset="0"/>
                        </a:rPr>
                        <m:t>=</m:t>
                      </m:r>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h</m:t>
                          </m:r>
                        </m:num>
                        <m:den>
                          <m:r>
                            <a:rPr lang="tr-TR" sz="2800" b="0" i="1" smtClean="0">
                              <a:latin typeface="Cambria Math" panose="02040503050406030204" pitchFamily="18" charset="0"/>
                            </a:rPr>
                            <m:t>𝑚</m:t>
                          </m:r>
                        </m:den>
                      </m:f>
                      <m:d>
                        <m:dPr>
                          <m:ctrlPr>
                            <a:rPr lang="tr-TR" sz="2800" b="0" i="1" smtClean="0">
                              <a:latin typeface="Cambria Math" panose="02040503050406030204" pitchFamily="18" charset="0"/>
                            </a:rPr>
                          </m:ctrlPr>
                        </m:dPr>
                        <m:e>
                          <m:r>
                            <a:rPr lang="tr-TR" sz="2800" b="0" i="1" smtClean="0">
                              <a:latin typeface="Cambria Math" panose="02040503050406030204" pitchFamily="18" charset="0"/>
                            </a:rPr>
                            <m:t>2</m:t>
                          </m:r>
                          <m:r>
                            <a:rPr lang="tr-TR" sz="2800" b="0" i="1" smtClean="0">
                              <a:latin typeface="Cambria Math" panose="02040503050406030204" pitchFamily="18" charset="0"/>
                              <a:ea typeface="Cambria Math" panose="02040503050406030204" pitchFamily="18" charset="0"/>
                            </a:rPr>
                            <m:t>𝜋</m:t>
                          </m:r>
                          <m:r>
                            <a:rPr lang="tr-TR" sz="2800" b="0" i="1" smtClean="0">
                              <a:latin typeface="Cambria Math" panose="02040503050406030204" pitchFamily="18" charset="0"/>
                              <a:ea typeface="Cambria Math" panose="02040503050406030204" pitchFamily="18" charset="0"/>
                            </a:rPr>
                            <m:t>𝑛</m:t>
                          </m:r>
                          <m:r>
                            <a:rPr lang="tr-TR" sz="2800" b="0" i="1" smtClean="0">
                              <a:latin typeface="Cambria Math" panose="02040503050406030204" pitchFamily="18" charset="0"/>
                              <a:ea typeface="Cambria Math" panose="02040503050406030204" pitchFamily="18" charset="0"/>
                            </a:rPr>
                            <m:t>−</m:t>
                          </m:r>
                          <m:f>
                            <m:fPr>
                              <m:ctrlPr>
                                <a:rPr lang="tr-TR" sz="2800" b="0" i="1" smtClean="0">
                                  <a:latin typeface="Cambria Math" panose="02040503050406030204" pitchFamily="18" charset="0"/>
                                  <a:ea typeface="Cambria Math" panose="02040503050406030204" pitchFamily="18" charset="0"/>
                                </a:rPr>
                              </m:ctrlPr>
                            </m:fPr>
                            <m:num>
                              <m:r>
                                <a:rPr lang="tr-TR" sz="2800" b="0" i="1" smtClean="0">
                                  <a:latin typeface="Cambria Math" panose="02040503050406030204" pitchFamily="18" charset="0"/>
                                  <a:ea typeface="Cambria Math" panose="02040503050406030204" pitchFamily="18" charset="0"/>
                                </a:rPr>
                                <m:t>2</m:t>
                              </m:r>
                              <m:r>
                                <a:rPr lang="tr-TR" sz="2800" b="0" i="1" smtClean="0">
                                  <a:latin typeface="Cambria Math" panose="02040503050406030204" pitchFamily="18" charset="0"/>
                                  <a:ea typeface="Cambria Math" panose="02040503050406030204" pitchFamily="18" charset="0"/>
                                </a:rPr>
                                <m:t>𝑒</m:t>
                              </m:r>
                            </m:num>
                            <m:den>
                              <m:r>
                                <a:rPr lang="tr-TR" sz="2800" b="0" i="1" smtClean="0">
                                  <a:latin typeface="Cambria Math" panose="02040503050406030204" pitchFamily="18" charset="0"/>
                                  <a:ea typeface="Cambria Math" panose="02040503050406030204" pitchFamily="18" charset="0"/>
                                </a:rPr>
                                <m:t>ℏ</m:t>
                              </m:r>
                              <m:r>
                                <a:rPr lang="tr-TR" sz="2800" b="0" i="1" smtClean="0">
                                  <a:latin typeface="Cambria Math" panose="02040503050406030204" pitchFamily="18" charset="0"/>
                                  <a:ea typeface="Cambria Math" panose="02040503050406030204" pitchFamily="18" charset="0"/>
                                </a:rPr>
                                <m:t>𝑐</m:t>
                              </m:r>
                            </m:den>
                          </m:f>
                          <m:r>
                            <a:rPr lang="tr-TR" sz="2800" b="0" i="1" smtClean="0">
                              <a:latin typeface="Cambria Math" panose="02040503050406030204" pitchFamily="18" charset="0"/>
                              <a:ea typeface="Cambria Math" panose="02040503050406030204" pitchFamily="18" charset="0"/>
                            </a:rPr>
                            <m:t>𝜙</m:t>
                          </m:r>
                        </m:e>
                      </m:d>
                      <m:r>
                        <a:rPr lang="en-GB" sz="2800" b="0" i="1" smtClean="0">
                          <a:latin typeface="Cambria Math" panose="02040503050406030204" pitchFamily="18" charset="0"/>
                          <a:ea typeface="Cambria Math" panose="02040503050406030204" pitchFamily="18" charset="0"/>
                        </a:rPr>
                        <m:t>=0</m:t>
                      </m:r>
                    </m:oMath>
                  </m:oMathPara>
                </a14:m>
                <a:endParaRPr lang="en-TR" sz="2800" dirty="0"/>
              </a:p>
              <a:p>
                <a:endParaRPr lang="en-TR" sz="2800" dirty="0"/>
              </a:p>
            </p:txBody>
          </p:sp>
        </mc:Choice>
        <mc:Fallback xmlns="">
          <p:sp>
            <p:nvSpPr>
              <p:cNvPr id="9" name="Metin kutusu 8">
                <a:extLst>
                  <a:ext uri="{FF2B5EF4-FFF2-40B4-BE49-F238E27FC236}">
                    <a16:creationId xmlns:a16="http://schemas.microsoft.com/office/drawing/2014/main" id="{89797942-5C9A-4E6B-BAD1-ED2B1C8E4725}"/>
                  </a:ext>
                </a:extLst>
              </p:cNvPr>
              <p:cNvSpPr txBox="1">
                <a:spLocks noRot="1" noChangeAspect="1" noMove="1" noResize="1" noEditPoints="1" noAdjustHandles="1" noChangeArrowheads="1" noChangeShapeType="1" noTextEdit="1"/>
              </p:cNvSpPr>
              <p:nvPr/>
            </p:nvSpPr>
            <p:spPr>
              <a:xfrm>
                <a:off x="838200" y="2775095"/>
                <a:ext cx="8966200" cy="1653401"/>
              </a:xfrm>
              <a:prstGeom prst="rect">
                <a:avLst/>
              </a:prstGeom>
              <a:blipFill>
                <a:blip r:embed="rId5"/>
                <a:stretch>
                  <a:fillRect/>
                </a:stretch>
              </a:blipFill>
            </p:spPr>
            <p:txBody>
              <a:bodyPr/>
              <a:lstStyle/>
              <a:p>
                <a:r>
                  <a:rPr lang="tr-TR">
                    <a:noFill/>
                  </a:rPr>
                  <a:t> </a:t>
                </a:r>
              </a:p>
            </p:txBody>
          </p:sp>
        </mc:Fallback>
      </mc:AlternateContent>
      <p:sp>
        <p:nvSpPr>
          <p:cNvPr id="10" name="TextBox 5">
            <a:extLst>
              <a:ext uri="{FF2B5EF4-FFF2-40B4-BE49-F238E27FC236}">
                <a16:creationId xmlns:a16="http://schemas.microsoft.com/office/drawing/2014/main" id="{A920AB5F-E1EE-4FF3-B716-138410D25418}"/>
              </a:ext>
            </a:extLst>
          </p:cNvPr>
          <p:cNvSpPr txBox="1"/>
          <p:nvPr/>
        </p:nvSpPr>
        <p:spPr>
          <a:xfrm>
            <a:off x="6667500" y="4481680"/>
            <a:ext cx="5028474" cy="523220"/>
          </a:xfrm>
          <a:prstGeom prst="rect">
            <a:avLst/>
          </a:prstGeom>
          <a:noFill/>
        </p:spPr>
        <p:txBody>
          <a:bodyPr wrap="square" rtlCol="0">
            <a:spAutoFit/>
          </a:bodyPr>
          <a:lstStyle/>
          <a:p>
            <a:r>
              <a:rPr lang="en-TR" sz="2800" dirty="0">
                <a:latin typeface="Cambria Math" panose="02040503050406030204" pitchFamily="18" charset="0"/>
                <a:ea typeface="Cambria Math" panose="02040503050406030204" pitchFamily="18" charset="0"/>
              </a:rPr>
              <a:t>1</a:t>
            </a:r>
            <a:r>
              <a:rPr lang="en-GB" sz="2800" dirty="0">
                <a:latin typeface="Cambria Math" panose="02040503050406030204" pitchFamily="18" charset="0"/>
                <a:ea typeface="Cambria Math" panose="02040503050406030204" pitchFamily="18" charset="0"/>
              </a:rPr>
              <a:t> </a:t>
            </a:r>
            <a:r>
              <a:rPr lang="en-GB" sz="2800" dirty="0" err="1">
                <a:latin typeface="Cambria Math" panose="02040503050406030204" pitchFamily="18" charset="0"/>
                <a:ea typeface="Cambria Math" panose="02040503050406030204" pitchFamily="18" charset="0"/>
              </a:rPr>
              <a:t>fm</a:t>
            </a:r>
            <a:r>
              <a:rPr lang="en-GB" sz="2800" dirty="0">
                <a:latin typeface="Cambria Math" panose="02040503050406030204" pitchFamily="18" charset="0"/>
                <a:ea typeface="Cambria Math" panose="02040503050406030204" pitchFamily="18" charset="0"/>
              </a:rPr>
              <a:t> </a:t>
            </a:r>
            <a:r>
              <a:rPr lang="en-TR" sz="2800" dirty="0">
                <a:latin typeface="Cambria Math" panose="02040503050406030204" pitchFamily="18" charset="0"/>
                <a:ea typeface="Cambria Math" panose="02040503050406030204" pitchFamily="18" charset="0"/>
              </a:rPr>
              <a:t>=</a:t>
            </a:r>
            <a:r>
              <a:rPr lang="en-GB" sz="2800" dirty="0">
                <a:latin typeface="Cambria Math" panose="02040503050406030204" pitchFamily="18" charset="0"/>
                <a:ea typeface="Cambria Math" panose="02040503050406030204" pitchFamily="18" charset="0"/>
              </a:rPr>
              <a:t> </a:t>
            </a:r>
            <a:r>
              <a:rPr lang="en-TR" sz="2800" dirty="0">
                <a:latin typeface="Cambria Math" panose="02040503050406030204" pitchFamily="18" charset="0"/>
                <a:ea typeface="Cambria Math" panose="02040503050406030204" pitchFamily="18" charset="0"/>
              </a:rPr>
              <a:t>1×10</a:t>
            </a:r>
            <a:r>
              <a:rPr lang="en-TR" sz="2800" baseline="30000" dirty="0">
                <a:latin typeface="Cambria Math" panose="02040503050406030204" pitchFamily="18" charset="0"/>
                <a:ea typeface="Cambria Math" panose="02040503050406030204" pitchFamily="18" charset="0"/>
              </a:rPr>
              <a:t>−</a:t>
            </a:r>
            <a:r>
              <a:rPr lang="en-GB" sz="2800" baseline="30000" dirty="0">
                <a:latin typeface="Cambria Math" panose="02040503050406030204" pitchFamily="18" charset="0"/>
                <a:ea typeface="Cambria Math" panose="02040503050406030204" pitchFamily="18" charset="0"/>
              </a:rPr>
              <a:t>15 </a:t>
            </a:r>
            <a:r>
              <a:rPr lang="en-GB" sz="2800" dirty="0">
                <a:latin typeface="Cambria Math" panose="02040503050406030204" pitchFamily="18" charset="0"/>
                <a:ea typeface="Cambria Math" panose="02040503050406030204" pitchFamily="18" charset="0"/>
              </a:rPr>
              <a:t>m</a:t>
            </a:r>
            <a:endParaRPr lang="en-TR" sz="2800" dirty="0">
              <a:latin typeface="Cambria Math" panose="02040503050406030204" pitchFamily="18" charset="0"/>
              <a:ea typeface="Cambria Math" panose="02040503050406030204" pitchFamily="18" charset="0"/>
            </a:endParaRPr>
          </a:p>
        </p:txBody>
      </p:sp>
      <p:sp>
        <p:nvSpPr>
          <p:cNvPr id="11" name="TextBox 5">
            <a:extLst>
              <a:ext uri="{FF2B5EF4-FFF2-40B4-BE49-F238E27FC236}">
                <a16:creationId xmlns:a16="http://schemas.microsoft.com/office/drawing/2014/main" id="{0AFB2305-FE11-462C-80FB-6416F2C43EE7}"/>
              </a:ext>
            </a:extLst>
          </p:cNvPr>
          <p:cNvSpPr txBox="1"/>
          <p:nvPr/>
        </p:nvSpPr>
        <p:spPr>
          <a:xfrm>
            <a:off x="5575300" y="1690688"/>
            <a:ext cx="5028474" cy="523220"/>
          </a:xfrm>
          <a:prstGeom prst="rect">
            <a:avLst/>
          </a:prstGeom>
          <a:noFill/>
        </p:spPr>
        <p:txBody>
          <a:bodyPr wrap="square" rtlCol="0">
            <a:spAutoFit/>
          </a:bodyPr>
          <a:lstStyle/>
          <a:p>
            <a:r>
              <a:rPr lang="en-GB" sz="2800" dirty="0">
                <a:latin typeface="Cambria Math" panose="02040503050406030204" pitchFamily="18" charset="0"/>
                <a:ea typeface="Cambria Math" panose="02040503050406030204" pitchFamily="18" charset="0"/>
              </a:rPr>
              <a:t>magnetic flux</a:t>
            </a:r>
            <a:endParaRPr lang="en-TR" sz="2800" dirty="0">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4192037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7A4A3-7788-807B-249E-A56F1D11CCE0}"/>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47BBFBA1-2D1C-57F5-E3C5-AEAB05007789}"/>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48647953-3437-E28F-8808-3A1E17350B1E}"/>
              </a:ext>
            </a:extLst>
          </p:cNvPr>
          <p:cNvPicPr>
            <a:picLocks noChangeAspect="1"/>
          </p:cNvPicPr>
          <p:nvPr/>
        </p:nvPicPr>
        <p:blipFill>
          <a:blip r:embed="rId2"/>
          <a:stretch>
            <a:fillRect/>
          </a:stretch>
        </p:blipFill>
        <p:spPr>
          <a:xfrm>
            <a:off x="278342" y="122238"/>
            <a:ext cx="11504083" cy="6735762"/>
          </a:xfrm>
          <a:prstGeom prst="rect">
            <a:avLst/>
          </a:prstGeom>
        </p:spPr>
      </p:pic>
    </p:spTree>
    <p:extLst>
      <p:ext uri="{BB962C8B-B14F-4D97-AF65-F5344CB8AC3E}">
        <p14:creationId xmlns:p14="http://schemas.microsoft.com/office/powerpoint/2010/main" val="34386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89138-CFC5-82EF-992B-10E49B801FD2}"/>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75530AB7-1917-5BFB-CE5F-41243A864746}"/>
              </a:ext>
            </a:extLst>
          </p:cNvPr>
          <p:cNvSpPr>
            <a:spLocks noGrp="1"/>
          </p:cNvSpPr>
          <p:nvPr>
            <p:ph idx="1"/>
          </p:nvPr>
        </p:nvSpPr>
        <p:spPr>
          <a:xfrm>
            <a:off x="588579" y="1825625"/>
            <a:ext cx="10765221" cy="4470072"/>
          </a:xfrm>
        </p:spPr>
        <p:txBody>
          <a:bodyPr/>
          <a:lstStyle/>
          <a:p>
            <a:endParaRPr lang="en-TR" dirty="0"/>
          </a:p>
        </p:txBody>
      </p:sp>
      <p:pic>
        <p:nvPicPr>
          <p:cNvPr id="4" name="Picture 3">
            <a:extLst>
              <a:ext uri="{FF2B5EF4-FFF2-40B4-BE49-F238E27FC236}">
                <a16:creationId xmlns:a16="http://schemas.microsoft.com/office/drawing/2014/main" id="{85407AB1-C4FA-0989-EA03-7A043DD7ABB4}"/>
              </a:ext>
            </a:extLst>
          </p:cNvPr>
          <p:cNvPicPr>
            <a:picLocks noChangeAspect="1"/>
          </p:cNvPicPr>
          <p:nvPr/>
        </p:nvPicPr>
        <p:blipFill>
          <a:blip r:embed="rId3"/>
          <a:stretch>
            <a:fillRect/>
          </a:stretch>
        </p:blipFill>
        <p:spPr>
          <a:xfrm>
            <a:off x="1051660" y="681037"/>
            <a:ext cx="9876472" cy="4616177"/>
          </a:xfrm>
          <a:prstGeom prst="rect">
            <a:avLst/>
          </a:prstGeom>
        </p:spPr>
      </p:pic>
    </p:spTree>
    <p:extLst>
      <p:ext uri="{BB962C8B-B14F-4D97-AF65-F5344CB8AC3E}">
        <p14:creationId xmlns:p14="http://schemas.microsoft.com/office/powerpoint/2010/main" val="5444743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FF8BB-AB2F-A085-3B6D-04BC673D7629}"/>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0EEBE05D-00A7-6616-1A72-C25BEB1F4453}"/>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050DFEB1-01F0-980B-465F-63C68125ACBB}"/>
              </a:ext>
            </a:extLst>
          </p:cNvPr>
          <p:cNvPicPr>
            <a:picLocks noChangeAspect="1"/>
          </p:cNvPicPr>
          <p:nvPr/>
        </p:nvPicPr>
        <p:blipFill>
          <a:blip r:embed="rId2"/>
          <a:stretch>
            <a:fillRect/>
          </a:stretch>
        </p:blipFill>
        <p:spPr>
          <a:xfrm>
            <a:off x="-325583" y="365124"/>
            <a:ext cx="12159386" cy="6492875"/>
          </a:xfrm>
          <a:prstGeom prst="rect">
            <a:avLst/>
          </a:prstGeom>
        </p:spPr>
      </p:pic>
    </p:spTree>
    <p:extLst>
      <p:ext uri="{BB962C8B-B14F-4D97-AF65-F5344CB8AC3E}">
        <p14:creationId xmlns:p14="http://schemas.microsoft.com/office/powerpoint/2010/main" val="1717204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3517E5-AEA7-3313-B4E0-BCDF973A868C}"/>
              </a:ext>
            </a:extLst>
          </p:cNvPr>
          <p:cNvPicPr>
            <a:picLocks noChangeAspect="1"/>
          </p:cNvPicPr>
          <p:nvPr/>
        </p:nvPicPr>
        <p:blipFill rotWithShape="1">
          <a:blip r:embed="rId3"/>
          <a:srcRect l="33594" t="22591" r="28669"/>
          <a:stretch/>
        </p:blipFill>
        <p:spPr>
          <a:xfrm>
            <a:off x="3339705" y="536027"/>
            <a:ext cx="5512590" cy="6240667"/>
          </a:xfrm>
          <a:prstGeom prst="rect">
            <a:avLst/>
          </a:prstGeom>
        </p:spPr>
      </p:pic>
      <p:sp>
        <p:nvSpPr>
          <p:cNvPr id="3" name="Title 1">
            <a:extLst>
              <a:ext uri="{FF2B5EF4-FFF2-40B4-BE49-F238E27FC236}">
                <a16:creationId xmlns:a16="http://schemas.microsoft.com/office/drawing/2014/main" id="{4C33BFDF-73FF-4033-AD7D-62C6345AA026}"/>
              </a:ext>
            </a:extLst>
          </p:cNvPr>
          <p:cNvSpPr>
            <a:spLocks noGrp="1"/>
          </p:cNvSpPr>
          <p:nvPr>
            <p:ph type="title"/>
          </p:nvPr>
        </p:nvSpPr>
        <p:spPr>
          <a:xfrm>
            <a:off x="838200" y="365125"/>
            <a:ext cx="10515600" cy="1325563"/>
          </a:xfrm>
        </p:spPr>
        <p:txBody>
          <a:bodyPr/>
          <a:lstStyle/>
          <a:p>
            <a:r>
              <a:rPr lang="tr-TR" dirty="0" err="1"/>
              <a:t>Sauls</a:t>
            </a:r>
            <a:r>
              <a:rPr lang="tr-TR" dirty="0"/>
              <a:t> 1988</a:t>
            </a:r>
            <a:endParaRPr lang="en-TR" dirty="0"/>
          </a:p>
        </p:txBody>
      </p:sp>
    </p:spTree>
    <p:extLst>
      <p:ext uri="{BB962C8B-B14F-4D97-AF65-F5344CB8AC3E}">
        <p14:creationId xmlns:p14="http://schemas.microsoft.com/office/powerpoint/2010/main" val="2125380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938F5-326B-8957-DA37-6766F940078A}"/>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EF3F2D39-53DD-B7A2-5871-AE376218C8C6}"/>
              </a:ext>
            </a:extLst>
          </p:cNvPr>
          <p:cNvSpPr>
            <a:spLocks noGrp="1"/>
          </p:cNvSpPr>
          <p:nvPr>
            <p:ph idx="1"/>
          </p:nvPr>
        </p:nvSpPr>
        <p:spPr>
          <a:xfrm>
            <a:off x="533400" y="2235528"/>
            <a:ext cx="10515600" cy="4351338"/>
          </a:xfrm>
        </p:spPr>
        <p:txBody>
          <a:bodyPr/>
          <a:lstStyle/>
          <a:p>
            <a:endParaRPr lang="en-TR" dirty="0"/>
          </a:p>
        </p:txBody>
      </p:sp>
      <p:pic>
        <p:nvPicPr>
          <p:cNvPr id="4" name="Picture 3">
            <a:extLst>
              <a:ext uri="{FF2B5EF4-FFF2-40B4-BE49-F238E27FC236}">
                <a16:creationId xmlns:a16="http://schemas.microsoft.com/office/drawing/2014/main" id="{873DD91E-4DA9-AD46-7C36-4982B9426D4A}"/>
              </a:ext>
            </a:extLst>
          </p:cNvPr>
          <p:cNvPicPr>
            <a:picLocks noChangeAspect="1"/>
          </p:cNvPicPr>
          <p:nvPr/>
        </p:nvPicPr>
        <p:blipFill rotWithShape="1">
          <a:blip r:embed="rId2"/>
          <a:srcRect t="25691" r="43951"/>
          <a:stretch/>
        </p:blipFill>
        <p:spPr>
          <a:xfrm>
            <a:off x="1576001" y="638629"/>
            <a:ext cx="6871314" cy="5314110"/>
          </a:xfrm>
          <a:prstGeom prst="rect">
            <a:avLst/>
          </a:prstGeom>
        </p:spPr>
      </p:pic>
    </p:spTree>
    <p:extLst>
      <p:ext uri="{BB962C8B-B14F-4D97-AF65-F5344CB8AC3E}">
        <p14:creationId xmlns:p14="http://schemas.microsoft.com/office/powerpoint/2010/main" val="9275636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880BB-9B68-6319-09E5-C68E047A3DE8}"/>
              </a:ext>
            </a:extLst>
          </p:cNvPr>
          <p:cNvSpPr>
            <a:spLocks noGrp="1"/>
          </p:cNvSpPr>
          <p:nvPr>
            <p:ph type="title"/>
          </p:nvPr>
        </p:nvSpPr>
        <p:spPr/>
        <p:txBody>
          <a:bodyPr/>
          <a:lstStyle/>
          <a:p>
            <a:endParaRPr lang="en-TR"/>
          </a:p>
        </p:txBody>
      </p:sp>
      <p:pic>
        <p:nvPicPr>
          <p:cNvPr id="6" name="İçerik Yer Tutucusu 5">
            <a:extLst>
              <a:ext uri="{FF2B5EF4-FFF2-40B4-BE49-F238E27FC236}">
                <a16:creationId xmlns:a16="http://schemas.microsoft.com/office/drawing/2014/main" id="{B697060E-C2C1-4A14-8783-BA650D172DEE}"/>
              </a:ext>
            </a:extLst>
          </p:cNvPr>
          <p:cNvPicPr>
            <a:picLocks noGrp="1" noChangeAspect="1"/>
          </p:cNvPicPr>
          <p:nvPr>
            <p:ph idx="1"/>
          </p:nvPr>
        </p:nvPicPr>
        <p:blipFill>
          <a:blip r:embed="rId3"/>
          <a:stretch>
            <a:fillRect/>
          </a:stretch>
        </p:blipFill>
        <p:spPr>
          <a:xfrm>
            <a:off x="2991395" y="519635"/>
            <a:ext cx="5827166" cy="4351338"/>
          </a:xfrm>
        </p:spPr>
      </p:pic>
      <p:pic>
        <p:nvPicPr>
          <p:cNvPr id="4" name="Picture 3">
            <a:extLst>
              <a:ext uri="{FF2B5EF4-FFF2-40B4-BE49-F238E27FC236}">
                <a16:creationId xmlns:a16="http://schemas.microsoft.com/office/drawing/2014/main" id="{63A1AB38-3C1E-9F56-3FF5-D5F6326D4E04}"/>
              </a:ext>
            </a:extLst>
          </p:cNvPr>
          <p:cNvPicPr>
            <a:picLocks noChangeAspect="1"/>
          </p:cNvPicPr>
          <p:nvPr/>
        </p:nvPicPr>
        <p:blipFill rotWithShape="1">
          <a:blip r:embed="rId4"/>
          <a:srcRect l="17965" t="80093" r="27998"/>
          <a:stretch/>
        </p:blipFill>
        <p:spPr>
          <a:xfrm>
            <a:off x="1676400" y="4870973"/>
            <a:ext cx="8457156" cy="1531458"/>
          </a:xfrm>
          <a:prstGeom prst="rect">
            <a:avLst/>
          </a:prstGeom>
        </p:spPr>
      </p:pic>
    </p:spTree>
    <p:extLst>
      <p:ext uri="{BB962C8B-B14F-4D97-AF65-F5344CB8AC3E}">
        <p14:creationId xmlns:p14="http://schemas.microsoft.com/office/powerpoint/2010/main" val="1264904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5A19A-8378-5E7F-896E-D67CF83A3F61}"/>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5E71522C-9E1E-DE71-65C5-891BB96F6E81}"/>
              </a:ext>
            </a:extLst>
          </p:cNvPr>
          <p:cNvSpPr>
            <a:spLocks noGrp="1"/>
          </p:cNvSpPr>
          <p:nvPr>
            <p:ph idx="1"/>
          </p:nvPr>
        </p:nvSpPr>
        <p:spPr>
          <a:xfrm>
            <a:off x="1143000" y="1874928"/>
            <a:ext cx="10515600" cy="4351338"/>
          </a:xfrm>
        </p:spPr>
        <p:txBody>
          <a:bodyPr/>
          <a:lstStyle/>
          <a:p>
            <a:pPr marL="0" indent="0">
              <a:buNone/>
            </a:pPr>
            <a:endParaRPr lang="en-TR" dirty="0"/>
          </a:p>
          <a:p>
            <a:pPr marL="0" indent="0">
              <a:buNone/>
            </a:pPr>
            <a:endParaRPr lang="en-TR" dirty="0"/>
          </a:p>
          <a:p>
            <a:pPr marL="0" indent="0">
              <a:buNone/>
            </a:pPr>
            <a:endParaRPr lang="en-TR" dirty="0"/>
          </a:p>
          <a:p>
            <a:pPr marL="0" indent="0">
              <a:buNone/>
            </a:pPr>
            <a:endParaRPr lang="en-TR" dirty="0"/>
          </a:p>
          <a:p>
            <a:pPr marL="0" indent="0">
              <a:buNone/>
            </a:pPr>
            <a:endParaRPr lang="en-TR" dirty="0"/>
          </a:p>
          <a:p>
            <a:pPr marL="0" indent="0">
              <a:buNone/>
            </a:pPr>
            <a:endParaRPr lang="en-TR" dirty="0"/>
          </a:p>
          <a:p>
            <a:pPr marL="0" indent="0">
              <a:buNone/>
            </a:pPr>
            <a:endParaRPr lang="en-TR" dirty="0"/>
          </a:p>
          <a:p>
            <a:pPr marL="0" indent="0">
              <a:buNone/>
            </a:pPr>
            <a:r>
              <a:rPr lang="en-GB" dirty="0"/>
              <a:t>Exercise: </a:t>
            </a:r>
            <a:r>
              <a:rPr lang="en-TR" dirty="0"/>
              <a:t>Show that glitch function sati</a:t>
            </a:r>
            <a:r>
              <a:rPr lang="en-GB" dirty="0"/>
              <a:t>s</a:t>
            </a:r>
            <a:r>
              <a:rPr lang="en-TR" dirty="0"/>
              <a:t>fy the above equation</a:t>
            </a:r>
          </a:p>
        </p:txBody>
      </p:sp>
      <p:pic>
        <p:nvPicPr>
          <p:cNvPr id="4" name="Picture 3">
            <a:extLst>
              <a:ext uri="{FF2B5EF4-FFF2-40B4-BE49-F238E27FC236}">
                <a16:creationId xmlns:a16="http://schemas.microsoft.com/office/drawing/2014/main" id="{3478C58C-4D04-80CF-22F1-62080854F4C7}"/>
              </a:ext>
            </a:extLst>
          </p:cNvPr>
          <p:cNvPicPr>
            <a:picLocks noChangeAspect="1"/>
          </p:cNvPicPr>
          <p:nvPr/>
        </p:nvPicPr>
        <p:blipFill>
          <a:blip r:embed="rId3"/>
          <a:stretch>
            <a:fillRect/>
          </a:stretch>
        </p:blipFill>
        <p:spPr>
          <a:xfrm>
            <a:off x="312509" y="-1807835"/>
            <a:ext cx="17228995" cy="5236835"/>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ED641A5-7AE9-2D3E-E117-A15DDF9EF670}"/>
                  </a:ext>
                </a:extLst>
              </p:cNvPr>
              <p:cNvSpPr txBox="1"/>
              <p:nvPr/>
            </p:nvSpPr>
            <p:spPr>
              <a:xfrm>
                <a:off x="1481203" y="3894332"/>
                <a:ext cx="3629416" cy="69147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TR" sz="2400" i="1" smtClean="0">
                              <a:latin typeface="Cambria Math" panose="02040503050406030204" pitchFamily="18" charset="0"/>
                            </a:rPr>
                          </m:ctrlPr>
                        </m:fPr>
                        <m:num>
                          <m:r>
                            <a:rPr lang="en-TR" sz="2400" i="1" smtClean="0">
                              <a:latin typeface="Cambria Math" panose="02040503050406030204" pitchFamily="18" charset="0"/>
                              <a:ea typeface="Cambria Math" panose="02040503050406030204" pitchFamily="18" charset="0"/>
                            </a:rPr>
                            <m:t>∆</m:t>
                          </m:r>
                          <m:r>
                            <m:rPr>
                              <m:sty m:val="p"/>
                            </m:rPr>
                            <a:rPr lang="el-GR" sz="2400" i="1" smtClean="0">
                              <a:latin typeface="Cambria Math" panose="02040503050406030204" pitchFamily="18" charset="0"/>
                              <a:ea typeface="Cambria Math" panose="02040503050406030204" pitchFamily="18" charset="0"/>
                            </a:rPr>
                            <m:t>Ω</m:t>
                          </m:r>
                        </m:num>
                        <m:den>
                          <m:r>
                            <m:rPr>
                              <m:sty m:val="p"/>
                            </m:rPr>
                            <a:rPr lang="el-GR" sz="2400" i="1" smtClean="0">
                              <a:latin typeface="Cambria Math" panose="02040503050406030204" pitchFamily="18" charset="0"/>
                              <a:ea typeface="Cambria Math" panose="02040503050406030204" pitchFamily="18" charset="0"/>
                            </a:rPr>
                            <m:t>Ω</m:t>
                          </m:r>
                        </m:den>
                      </m:f>
                      <m:r>
                        <a:rPr lang="en-TR" sz="2400" i="1" smtClean="0">
                          <a:latin typeface="Cambria Math" panose="02040503050406030204" pitchFamily="18" charset="0"/>
                          <a:ea typeface="Cambria Math" panose="02040503050406030204" pitchFamily="18" charset="0"/>
                        </a:rPr>
                        <m:t>~</m:t>
                      </m:r>
                      <m:sSup>
                        <m:sSupPr>
                          <m:ctrlPr>
                            <a:rPr lang="en-TR" sz="2400" i="1" smtClean="0">
                              <a:latin typeface="Cambria Math" panose="02040503050406030204" pitchFamily="18" charset="0"/>
                              <a:ea typeface="Cambria Math" panose="02040503050406030204" pitchFamily="18" charset="0"/>
                            </a:rPr>
                          </m:ctrlPr>
                        </m:sSupPr>
                        <m:e>
                          <m:r>
                            <a:rPr lang="tr-TR" sz="2400" b="0" i="1" smtClean="0">
                              <a:latin typeface="Cambria Math" panose="02040503050406030204" pitchFamily="18" charset="0"/>
                              <a:ea typeface="Cambria Math" panose="02040503050406030204" pitchFamily="18" charset="0"/>
                            </a:rPr>
                            <m:t>10</m:t>
                          </m:r>
                        </m:e>
                        <m:sup>
                          <m:r>
                            <a:rPr lang="tr-TR" sz="2400" b="0" i="1" smtClean="0">
                              <a:latin typeface="Cambria Math" panose="02040503050406030204" pitchFamily="18" charset="0"/>
                              <a:ea typeface="Cambria Math" panose="02040503050406030204" pitchFamily="18" charset="0"/>
                            </a:rPr>
                            <m:t>−7</m:t>
                          </m:r>
                        </m:sup>
                      </m:sSup>
                      <m:r>
                        <a:rPr lang="tr-TR" sz="2400" b="0" i="1" smtClean="0">
                          <a:latin typeface="Cambria Math" panose="02040503050406030204" pitchFamily="18" charset="0"/>
                          <a:ea typeface="Cambria Math" panose="02040503050406030204" pitchFamily="18" charset="0"/>
                        </a:rPr>
                        <m:t>−</m:t>
                      </m:r>
                      <m:sSup>
                        <m:sSupPr>
                          <m:ctrlPr>
                            <a:rPr lang="en-TR" sz="2400" i="1" smtClean="0">
                              <a:latin typeface="Cambria Math" panose="02040503050406030204" pitchFamily="18" charset="0"/>
                              <a:ea typeface="Cambria Math" panose="02040503050406030204" pitchFamily="18" charset="0"/>
                            </a:rPr>
                          </m:ctrlPr>
                        </m:sSupPr>
                        <m:e>
                          <m:r>
                            <a:rPr lang="tr-TR" sz="2400" b="0" i="1" smtClean="0">
                              <a:latin typeface="Cambria Math" panose="02040503050406030204" pitchFamily="18" charset="0"/>
                              <a:ea typeface="Cambria Math" panose="02040503050406030204" pitchFamily="18" charset="0"/>
                            </a:rPr>
                            <m:t>10</m:t>
                          </m:r>
                        </m:e>
                        <m:sup>
                          <m:r>
                            <a:rPr lang="tr-TR" sz="2400" b="0" i="1" smtClean="0">
                              <a:latin typeface="Cambria Math" panose="02040503050406030204" pitchFamily="18" charset="0"/>
                              <a:ea typeface="Cambria Math" panose="02040503050406030204" pitchFamily="18" charset="0"/>
                            </a:rPr>
                            <m:t>−6</m:t>
                          </m:r>
                        </m:sup>
                      </m:sSup>
                    </m:oMath>
                  </m:oMathPara>
                </a14:m>
                <a:endParaRPr lang="en-TR" sz="2000" dirty="0"/>
              </a:p>
            </p:txBody>
          </p:sp>
        </mc:Choice>
        <mc:Fallback xmlns="">
          <p:sp>
            <p:nvSpPr>
              <p:cNvPr id="5" name="TextBox 4">
                <a:extLst>
                  <a:ext uri="{FF2B5EF4-FFF2-40B4-BE49-F238E27FC236}">
                    <a16:creationId xmlns:a16="http://schemas.microsoft.com/office/drawing/2014/main" id="{DED641A5-7AE9-2D3E-E117-A15DDF9EF670}"/>
                  </a:ext>
                </a:extLst>
              </p:cNvPr>
              <p:cNvSpPr txBox="1">
                <a:spLocks noRot="1" noChangeAspect="1" noMove="1" noResize="1" noEditPoints="1" noAdjustHandles="1" noChangeArrowheads="1" noChangeShapeType="1" noTextEdit="1"/>
              </p:cNvSpPr>
              <p:nvPr/>
            </p:nvSpPr>
            <p:spPr>
              <a:xfrm>
                <a:off x="1481203" y="3894332"/>
                <a:ext cx="3629416" cy="691471"/>
              </a:xfrm>
              <a:prstGeom prst="rect">
                <a:avLst/>
              </a:prstGeom>
              <a:blipFill>
                <a:blip r:embed="rId4"/>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1241936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F73C7-D803-C164-919F-24C04D760DE5}"/>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214C07FE-4EA3-76B5-4904-2CA176EF9339}"/>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43CCB0C9-552E-286F-E1BE-4ACA58C612D4}"/>
              </a:ext>
            </a:extLst>
          </p:cNvPr>
          <p:cNvPicPr>
            <a:picLocks noChangeAspect="1"/>
          </p:cNvPicPr>
          <p:nvPr/>
        </p:nvPicPr>
        <p:blipFill>
          <a:blip r:embed="rId3"/>
          <a:stretch>
            <a:fillRect/>
          </a:stretch>
        </p:blipFill>
        <p:spPr>
          <a:xfrm>
            <a:off x="648325" y="0"/>
            <a:ext cx="11838024" cy="6905512"/>
          </a:xfrm>
          <a:prstGeom prst="rect">
            <a:avLst/>
          </a:prstGeom>
        </p:spPr>
      </p:pic>
    </p:spTree>
    <p:extLst>
      <p:ext uri="{BB962C8B-B14F-4D97-AF65-F5344CB8AC3E}">
        <p14:creationId xmlns:p14="http://schemas.microsoft.com/office/powerpoint/2010/main" val="996766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EA0F20-B419-D207-7050-A38601B1A974}"/>
              </a:ext>
            </a:extLst>
          </p:cNvPr>
          <p:cNvPicPr>
            <a:picLocks noChangeAspect="1"/>
          </p:cNvPicPr>
          <p:nvPr/>
        </p:nvPicPr>
        <p:blipFill rotWithShape="1">
          <a:blip r:embed="rId3"/>
          <a:srcRect t="81224"/>
          <a:stretch/>
        </p:blipFill>
        <p:spPr>
          <a:xfrm>
            <a:off x="188866" y="5532436"/>
            <a:ext cx="10026658" cy="1325564"/>
          </a:xfrm>
          <a:prstGeom prst="rect">
            <a:avLst/>
          </a:prstGeom>
        </p:spPr>
      </p:pic>
      <p:sp>
        <p:nvSpPr>
          <p:cNvPr id="2" name="Title 1">
            <a:extLst>
              <a:ext uri="{FF2B5EF4-FFF2-40B4-BE49-F238E27FC236}">
                <a16:creationId xmlns:a16="http://schemas.microsoft.com/office/drawing/2014/main" id="{0C5C8EA3-90DD-51C1-926E-9601F4E9669F}"/>
              </a:ext>
            </a:extLst>
          </p:cNvPr>
          <p:cNvSpPr>
            <a:spLocks noGrp="1"/>
          </p:cNvSpPr>
          <p:nvPr>
            <p:ph type="title"/>
          </p:nvPr>
        </p:nvSpPr>
        <p:spPr/>
        <p:txBody>
          <a:bodyPr/>
          <a:lstStyle/>
          <a:p>
            <a:endParaRPr lang="en-TR"/>
          </a:p>
        </p:txBody>
      </p:sp>
      <p:pic>
        <p:nvPicPr>
          <p:cNvPr id="6" name="İçerik Yer Tutucusu 5">
            <a:extLst>
              <a:ext uri="{FF2B5EF4-FFF2-40B4-BE49-F238E27FC236}">
                <a16:creationId xmlns:a16="http://schemas.microsoft.com/office/drawing/2014/main" id="{AF68719C-F9A4-40DA-BE17-6CF52C0386A8}"/>
              </a:ext>
            </a:extLst>
          </p:cNvPr>
          <p:cNvPicPr>
            <a:picLocks noGrp="1" noChangeAspect="1"/>
          </p:cNvPicPr>
          <p:nvPr>
            <p:ph idx="1"/>
          </p:nvPr>
        </p:nvPicPr>
        <p:blipFill>
          <a:blip r:embed="rId4"/>
          <a:stretch>
            <a:fillRect/>
          </a:stretch>
        </p:blipFill>
        <p:spPr>
          <a:xfrm>
            <a:off x="2580156" y="99259"/>
            <a:ext cx="5710404" cy="5438481"/>
          </a:xfrm>
        </p:spPr>
      </p:pic>
    </p:spTree>
    <p:extLst>
      <p:ext uri="{BB962C8B-B14F-4D97-AF65-F5344CB8AC3E}">
        <p14:creationId xmlns:p14="http://schemas.microsoft.com/office/powerpoint/2010/main" val="40221502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34A5-6ED1-C13E-0EEA-65A6A1869516}"/>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9C826841-9681-AD5E-CBBA-C3ACB9459CB2}"/>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6628D830-4932-62B7-3271-31950534A3CA}"/>
              </a:ext>
            </a:extLst>
          </p:cNvPr>
          <p:cNvPicPr>
            <a:picLocks noChangeAspect="1"/>
          </p:cNvPicPr>
          <p:nvPr/>
        </p:nvPicPr>
        <p:blipFill>
          <a:blip r:embed="rId2"/>
          <a:stretch>
            <a:fillRect/>
          </a:stretch>
        </p:blipFill>
        <p:spPr>
          <a:xfrm>
            <a:off x="-231228" y="-2270054"/>
            <a:ext cx="15480915" cy="8654261"/>
          </a:xfrm>
          <a:prstGeom prst="rect">
            <a:avLst/>
          </a:prstGeom>
        </p:spPr>
      </p:pic>
      <p:sp>
        <p:nvSpPr>
          <p:cNvPr id="5" name="TextBox 4">
            <a:extLst>
              <a:ext uri="{FF2B5EF4-FFF2-40B4-BE49-F238E27FC236}">
                <a16:creationId xmlns:a16="http://schemas.microsoft.com/office/drawing/2014/main" id="{3C13C638-E75B-A30A-9663-D28C9B5C0AC1}"/>
              </a:ext>
            </a:extLst>
          </p:cNvPr>
          <p:cNvSpPr txBox="1"/>
          <p:nvPr/>
        </p:nvSpPr>
        <p:spPr>
          <a:xfrm>
            <a:off x="4792951" y="5759178"/>
            <a:ext cx="2606098" cy="461665"/>
          </a:xfrm>
          <a:prstGeom prst="rect">
            <a:avLst/>
          </a:prstGeom>
          <a:noFill/>
        </p:spPr>
        <p:txBody>
          <a:bodyPr wrap="none" rtlCol="0">
            <a:spAutoFit/>
          </a:bodyPr>
          <a:lstStyle/>
          <a:p>
            <a:r>
              <a:rPr lang="tr-TR" sz="2400" dirty="0" err="1"/>
              <a:t>Exercise</a:t>
            </a:r>
            <a:r>
              <a:rPr lang="tr-TR" sz="2400" dirty="0"/>
              <a:t>: </a:t>
            </a:r>
            <a:r>
              <a:rPr lang="en-US" sz="2400" dirty="0"/>
              <a:t>S</a:t>
            </a:r>
            <a:r>
              <a:rPr lang="en-TR" sz="2400" dirty="0"/>
              <a:t>how that</a:t>
            </a:r>
          </a:p>
        </p:txBody>
      </p:sp>
    </p:spTree>
    <p:extLst>
      <p:ext uri="{BB962C8B-B14F-4D97-AF65-F5344CB8AC3E}">
        <p14:creationId xmlns:p14="http://schemas.microsoft.com/office/powerpoint/2010/main" val="89738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F5FBA9-E9F9-9D82-A018-91FD0256F8E7}"/>
              </a:ext>
            </a:extLst>
          </p:cNvPr>
          <p:cNvPicPr>
            <a:picLocks noChangeAspect="1"/>
          </p:cNvPicPr>
          <p:nvPr/>
        </p:nvPicPr>
        <p:blipFill rotWithShape="1">
          <a:blip r:embed="rId2"/>
          <a:srcRect t="21015" r="9585"/>
          <a:stretch/>
        </p:blipFill>
        <p:spPr>
          <a:xfrm>
            <a:off x="1" y="-1"/>
            <a:ext cx="12192000" cy="6264275"/>
          </a:xfrm>
          <a:prstGeom prst="rect">
            <a:avLst/>
          </a:prstGeom>
        </p:spPr>
      </p:pic>
      <p:sp>
        <p:nvSpPr>
          <p:cNvPr id="2" name="Title 1">
            <a:extLst>
              <a:ext uri="{FF2B5EF4-FFF2-40B4-BE49-F238E27FC236}">
                <a16:creationId xmlns:a16="http://schemas.microsoft.com/office/drawing/2014/main" id="{3EAFE055-E275-51D2-151A-2D654492EDA4}"/>
              </a:ext>
            </a:extLst>
          </p:cNvPr>
          <p:cNvSpPr>
            <a:spLocks noGrp="1"/>
          </p:cNvSpPr>
          <p:nvPr>
            <p:ph type="title"/>
          </p:nvPr>
        </p:nvSpPr>
        <p:spPr>
          <a:xfrm>
            <a:off x="673100" y="593725"/>
            <a:ext cx="10515600" cy="1325563"/>
          </a:xfrm>
        </p:spPr>
        <p:txBody>
          <a:bodyPr/>
          <a:lstStyle/>
          <a:p>
            <a:endParaRPr lang="en-TR"/>
          </a:p>
        </p:txBody>
      </p:sp>
      <p:sp>
        <p:nvSpPr>
          <p:cNvPr id="3" name="Content Placeholder 2">
            <a:extLst>
              <a:ext uri="{FF2B5EF4-FFF2-40B4-BE49-F238E27FC236}">
                <a16:creationId xmlns:a16="http://schemas.microsoft.com/office/drawing/2014/main" id="{A0A1D1B1-F1A5-8C89-8198-D4BC027BC1AC}"/>
              </a:ext>
            </a:extLst>
          </p:cNvPr>
          <p:cNvSpPr>
            <a:spLocks noGrp="1"/>
          </p:cNvSpPr>
          <p:nvPr>
            <p:ph idx="1"/>
          </p:nvPr>
        </p:nvSpPr>
        <p:spPr>
          <a:xfrm>
            <a:off x="5128986" y="5645343"/>
            <a:ext cx="6308272" cy="749561"/>
          </a:xfrm>
        </p:spPr>
        <p:txBody>
          <a:bodyPr>
            <a:normAutofit/>
          </a:bodyPr>
          <a:lstStyle/>
          <a:p>
            <a:pPr marL="0" indent="0">
              <a:buNone/>
            </a:pPr>
            <a:r>
              <a:rPr lang="en-GB" sz="2400" dirty="0"/>
              <a:t>Exercise: </a:t>
            </a:r>
            <a:r>
              <a:rPr lang="en-TR" sz="2400" dirty="0"/>
              <a:t>Derive the magnetic dipole field</a:t>
            </a:r>
          </a:p>
        </p:txBody>
      </p:sp>
    </p:spTree>
    <p:extLst>
      <p:ext uri="{BB962C8B-B14F-4D97-AF65-F5344CB8AC3E}">
        <p14:creationId xmlns:p14="http://schemas.microsoft.com/office/powerpoint/2010/main" val="2845389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391A7-C240-EE07-66A2-913DC34F079A}"/>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ADD10B32-307E-CE6B-DE1C-1ACB2D6BEFE5}"/>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F677FC23-C972-1107-1D9B-8C167FB4953E}"/>
              </a:ext>
            </a:extLst>
          </p:cNvPr>
          <p:cNvPicPr>
            <a:picLocks noChangeAspect="1"/>
          </p:cNvPicPr>
          <p:nvPr/>
        </p:nvPicPr>
        <p:blipFill>
          <a:blip r:embed="rId3"/>
          <a:stretch>
            <a:fillRect/>
          </a:stretch>
        </p:blipFill>
        <p:spPr>
          <a:xfrm>
            <a:off x="-203200" y="-1501532"/>
            <a:ext cx="12395200" cy="8016057"/>
          </a:xfrm>
          <a:prstGeom prst="rect">
            <a:avLst/>
          </a:prstGeom>
        </p:spPr>
      </p:pic>
    </p:spTree>
    <p:extLst>
      <p:ext uri="{BB962C8B-B14F-4D97-AF65-F5344CB8AC3E}">
        <p14:creationId xmlns:p14="http://schemas.microsoft.com/office/powerpoint/2010/main" val="2241935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2B623C60-2713-41F0-9A78-D21E2278CC56}"/>
              </a:ext>
            </a:extLst>
          </p:cNvPr>
          <p:cNvPicPr>
            <a:picLocks noChangeAspect="1"/>
          </p:cNvPicPr>
          <p:nvPr/>
        </p:nvPicPr>
        <p:blipFill>
          <a:blip r:embed="rId3"/>
          <a:stretch>
            <a:fillRect/>
          </a:stretch>
        </p:blipFill>
        <p:spPr>
          <a:xfrm>
            <a:off x="1043254" y="1345113"/>
            <a:ext cx="3928785" cy="1015973"/>
          </a:xfrm>
          <a:prstGeom prst="rect">
            <a:avLst/>
          </a:prstGeom>
        </p:spPr>
      </p:pic>
      <p:sp>
        <p:nvSpPr>
          <p:cNvPr id="5" name="Metin kutusu 4">
            <a:extLst>
              <a:ext uri="{FF2B5EF4-FFF2-40B4-BE49-F238E27FC236}">
                <a16:creationId xmlns:a16="http://schemas.microsoft.com/office/drawing/2014/main" id="{80B17B89-4AE3-448D-9FC6-A0F4139DB4BE}"/>
              </a:ext>
            </a:extLst>
          </p:cNvPr>
          <p:cNvSpPr txBox="1"/>
          <p:nvPr/>
        </p:nvSpPr>
        <p:spPr>
          <a:xfrm>
            <a:off x="5791200" y="1696587"/>
            <a:ext cx="2075543" cy="430887"/>
          </a:xfrm>
          <a:prstGeom prst="rect">
            <a:avLst/>
          </a:prstGeom>
          <a:noFill/>
        </p:spPr>
        <p:txBody>
          <a:bodyPr wrap="square">
            <a:spAutoFit/>
          </a:bodyPr>
          <a:lstStyle/>
          <a:p>
            <a:r>
              <a:rPr lang="en-GB" sz="2200" dirty="0"/>
              <a:t>Non-relativistic</a:t>
            </a:r>
          </a:p>
        </p:txBody>
      </p:sp>
      <p:pic>
        <p:nvPicPr>
          <p:cNvPr id="6" name="Resim 5">
            <a:extLst>
              <a:ext uri="{FF2B5EF4-FFF2-40B4-BE49-F238E27FC236}">
                <a16:creationId xmlns:a16="http://schemas.microsoft.com/office/drawing/2014/main" id="{D9D3CEFD-0250-43F9-B929-D6B76CE5629B}"/>
              </a:ext>
            </a:extLst>
          </p:cNvPr>
          <p:cNvPicPr>
            <a:picLocks noChangeAspect="1"/>
          </p:cNvPicPr>
          <p:nvPr/>
        </p:nvPicPr>
        <p:blipFill>
          <a:blip r:embed="rId4"/>
          <a:stretch>
            <a:fillRect/>
          </a:stretch>
        </p:blipFill>
        <p:spPr>
          <a:xfrm>
            <a:off x="1116519" y="3021947"/>
            <a:ext cx="1934670" cy="378288"/>
          </a:xfrm>
          <a:prstGeom prst="rect">
            <a:avLst/>
          </a:prstGeom>
        </p:spPr>
      </p:pic>
      <p:pic>
        <p:nvPicPr>
          <p:cNvPr id="11" name="Resim 10">
            <a:extLst>
              <a:ext uri="{FF2B5EF4-FFF2-40B4-BE49-F238E27FC236}">
                <a16:creationId xmlns:a16="http://schemas.microsoft.com/office/drawing/2014/main" id="{83493894-8510-437B-B7C8-EE8BA69841A2}"/>
              </a:ext>
            </a:extLst>
          </p:cNvPr>
          <p:cNvPicPr>
            <a:picLocks noChangeAspect="1"/>
          </p:cNvPicPr>
          <p:nvPr/>
        </p:nvPicPr>
        <p:blipFill>
          <a:blip r:embed="rId5"/>
          <a:stretch>
            <a:fillRect/>
          </a:stretch>
        </p:blipFill>
        <p:spPr>
          <a:xfrm>
            <a:off x="996682" y="3961598"/>
            <a:ext cx="9176175" cy="983548"/>
          </a:xfrm>
          <a:prstGeom prst="rect">
            <a:avLst/>
          </a:prstGeom>
        </p:spPr>
      </p:pic>
      <p:pic>
        <p:nvPicPr>
          <p:cNvPr id="13" name="Resim 12">
            <a:extLst>
              <a:ext uri="{FF2B5EF4-FFF2-40B4-BE49-F238E27FC236}">
                <a16:creationId xmlns:a16="http://schemas.microsoft.com/office/drawing/2014/main" id="{362A09B1-482B-4970-ABC3-6E8BDA24C0FC}"/>
              </a:ext>
            </a:extLst>
          </p:cNvPr>
          <p:cNvPicPr>
            <a:picLocks noChangeAspect="1"/>
          </p:cNvPicPr>
          <p:nvPr/>
        </p:nvPicPr>
        <p:blipFill>
          <a:blip r:embed="rId6"/>
          <a:stretch>
            <a:fillRect/>
          </a:stretch>
        </p:blipFill>
        <p:spPr>
          <a:xfrm>
            <a:off x="996682" y="5495623"/>
            <a:ext cx="5096073" cy="599855"/>
          </a:xfrm>
          <a:prstGeom prst="rect">
            <a:avLst/>
          </a:prstGeom>
        </p:spPr>
      </p:pic>
      <p:cxnSp>
        <p:nvCxnSpPr>
          <p:cNvPr id="15" name="Düz Ok Bağlayıcısı 14">
            <a:extLst>
              <a:ext uri="{FF2B5EF4-FFF2-40B4-BE49-F238E27FC236}">
                <a16:creationId xmlns:a16="http://schemas.microsoft.com/office/drawing/2014/main" id="{05A5DF9E-D8F4-4132-B75D-2F04A39DEBF2}"/>
              </a:ext>
            </a:extLst>
          </p:cNvPr>
          <p:cNvCxnSpPr>
            <a:cxnSpLocks/>
          </p:cNvCxnSpPr>
          <p:nvPr/>
        </p:nvCxnSpPr>
        <p:spPr>
          <a:xfrm flipV="1">
            <a:off x="1227364" y="2241550"/>
            <a:ext cx="4536" cy="5978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18769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391A7-C240-EE07-66A2-913DC34F079A}"/>
              </a:ext>
            </a:extLst>
          </p:cNvPr>
          <p:cNvSpPr>
            <a:spLocks noGrp="1"/>
          </p:cNvSpPr>
          <p:nvPr>
            <p:ph type="title"/>
          </p:nvPr>
        </p:nvSpPr>
        <p:spPr/>
        <p:txBody>
          <a:bodyPr/>
          <a:lstStyle/>
          <a:p>
            <a:endParaRPr lang="en-TR"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DD10B32-307E-CE6B-DE1C-1ACB2D6BEFE5}"/>
                  </a:ext>
                </a:extLst>
              </p:cNvPr>
              <p:cNvSpPr>
                <a:spLocks noGrp="1"/>
              </p:cNvSpPr>
              <p:nvPr>
                <p:ph idx="1"/>
              </p:nvPr>
            </p:nvSpPr>
            <p:spPr>
              <a:xfrm>
                <a:off x="5702300" y="508000"/>
                <a:ext cx="6248400" cy="6350000"/>
              </a:xfrm>
            </p:spPr>
            <p:txBody>
              <a:bodyPr>
                <a:noAutofit/>
              </a:bodyPr>
              <a:lstStyle/>
              <a:p>
                <a:pPr marL="0" indent="0">
                  <a:buNone/>
                </a:pPr>
                <a:r>
                  <a:rPr lang="en-US" dirty="0"/>
                  <a:t>Known pulsars in the </a:t>
                </a:r>
                <a14:m>
                  <m:oMath xmlns:m="http://schemas.openxmlformats.org/officeDocument/2006/math">
                    <m:r>
                      <a:rPr lang="en-GB" b="0" i="1" smtClean="0">
                        <a:latin typeface="Cambria Math" panose="02040503050406030204" pitchFamily="18" charset="0"/>
                      </a:rPr>
                      <m:t>𝑃</m:t>
                    </m:r>
                    <m:r>
                      <a:rPr lang="en-GB" b="0" i="1" smtClean="0">
                        <a:latin typeface="Cambria Math" panose="02040503050406030204" pitchFamily="18" charset="0"/>
                      </a:rPr>
                      <m:t>−</m:t>
                    </m:r>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𝑃</m:t>
                        </m:r>
                      </m:e>
                    </m:acc>
                  </m:oMath>
                </a14:m>
                <a:r>
                  <a:rPr lang="en-US" dirty="0"/>
                  <a:t> diagram (period and period-derivative plane)</a:t>
                </a:r>
                <a:endParaRPr lang="en-US" sz="1600" dirty="0"/>
              </a:p>
              <a:p>
                <a:pPr marL="0" indent="0">
                  <a:buNone/>
                </a:pPr>
                <a:r>
                  <a:rPr lang="en-US" sz="1800" dirty="0"/>
                  <a:t>Dashed lines:</a:t>
                </a:r>
              </a:p>
              <a:p>
                <a:pPr>
                  <a:lnSpc>
                    <a:spcPct val="110000"/>
                  </a:lnSpc>
                  <a:spcBef>
                    <a:spcPts val="0"/>
                  </a:spcBef>
                </a:pPr>
                <a:r>
                  <a:rPr lang="en-US" sz="1800" dirty="0"/>
                  <a:t>The characteristic age </a:t>
                </a:r>
                <a:r>
                  <a:rPr lang="en-US" sz="1800" dirty="0" err="1"/>
                  <a:t>τ</a:t>
                </a:r>
                <a:r>
                  <a:rPr lang="en-US" sz="1800" baseline="-25000" dirty="0" err="1"/>
                  <a:t>c</a:t>
                </a:r>
                <a:r>
                  <a:rPr lang="en-US" sz="1800" dirty="0"/>
                  <a:t> = </a:t>
                </a:r>
                <a14:m>
                  <m:oMath xmlns:m="http://schemas.openxmlformats.org/officeDocument/2006/math">
                    <m:r>
                      <a:rPr lang="en-GB" sz="1800" i="1">
                        <a:latin typeface="Cambria Math" panose="02040503050406030204" pitchFamily="18" charset="0"/>
                      </a:rPr>
                      <m:t>𝑃</m:t>
                    </m:r>
                    <m:r>
                      <a:rPr lang="en-GB" sz="1800" i="1">
                        <a:latin typeface="Cambria Math" panose="02040503050406030204" pitchFamily="18" charset="0"/>
                      </a:rPr>
                      <m:t> </m:t>
                    </m:r>
                  </m:oMath>
                </a14:m>
                <a:r>
                  <a:rPr lang="en-US" sz="1800" dirty="0"/>
                  <a:t>/ 2</a:t>
                </a:r>
                <a14:m>
                  <m:oMath xmlns:m="http://schemas.openxmlformats.org/officeDocument/2006/math">
                    <m:acc>
                      <m:accPr>
                        <m:chr m:val="̇"/>
                        <m:ctrlPr>
                          <a:rPr lang="en-GB" sz="1800" b="0" i="1" smtClean="0">
                            <a:latin typeface="Cambria Math" panose="02040503050406030204" pitchFamily="18" charset="0"/>
                          </a:rPr>
                        </m:ctrlPr>
                      </m:accPr>
                      <m:e>
                        <m:r>
                          <a:rPr lang="en-GB" sz="1800" b="0" i="1" smtClean="0">
                            <a:latin typeface="Cambria Math" panose="02040503050406030204" pitchFamily="18" charset="0"/>
                          </a:rPr>
                          <m:t>𝑃</m:t>
                        </m:r>
                      </m:e>
                    </m:acc>
                  </m:oMath>
                </a14:m>
                <a:r>
                  <a:rPr lang="en-US" sz="1800" dirty="0"/>
                  <a:t> (orange)</a:t>
                </a:r>
              </a:p>
              <a:p>
                <a:pPr>
                  <a:lnSpc>
                    <a:spcPct val="110000"/>
                  </a:lnSpc>
                  <a:spcBef>
                    <a:spcPts val="0"/>
                  </a:spcBef>
                </a:pPr>
                <a:r>
                  <a:rPr lang="en-US" sz="1800" dirty="0"/>
                  <a:t>Surface magnetic fields B (cyan)</a:t>
                </a:r>
              </a:p>
              <a:p>
                <a:pPr>
                  <a:lnSpc>
                    <a:spcPct val="110000"/>
                  </a:lnSpc>
                  <a:spcBef>
                    <a:spcPts val="0"/>
                  </a:spcBef>
                </a:pPr>
                <a:r>
                  <a:rPr lang="en-US" sz="1800" dirty="0"/>
                  <a:t>Spin-down luminosity </a:t>
                </a:r>
                <a:r>
                  <a:rPr lang="en-US" sz="1800" dirty="0" err="1"/>
                  <a:t>L</a:t>
                </a:r>
                <a:r>
                  <a:rPr lang="en-US" sz="1800" baseline="-25000" dirty="0" err="1"/>
                  <a:t>sd</a:t>
                </a:r>
                <a:r>
                  <a:rPr lang="en-US" sz="1800" baseline="-25000" dirty="0"/>
                  <a:t> </a:t>
                </a:r>
                <a:r>
                  <a:rPr lang="en-US" sz="1800" dirty="0"/>
                  <a:t>(purple)</a:t>
                </a:r>
              </a:p>
              <a:p>
                <a:pPr marL="0" indent="0">
                  <a:buNone/>
                </a:pPr>
                <a:r>
                  <a:rPr lang="en-US" sz="1800" dirty="0"/>
                  <a:t>Solid lines:</a:t>
                </a:r>
              </a:p>
              <a:p>
                <a:pPr>
                  <a:lnSpc>
                    <a:spcPct val="110000"/>
                  </a:lnSpc>
                  <a:spcBef>
                    <a:spcPts val="0"/>
                  </a:spcBef>
                </a:pPr>
                <a:r>
                  <a:rPr lang="en-US" sz="1800" dirty="0"/>
                  <a:t>The critical field, </a:t>
                </a:r>
                <a:r>
                  <a:rPr lang="en-US" sz="1800" dirty="0" err="1"/>
                  <a:t>B</a:t>
                </a:r>
                <a:r>
                  <a:rPr lang="en-US" sz="1800" baseline="-25000" dirty="0" err="1"/>
                  <a:t>cr</a:t>
                </a:r>
                <a:r>
                  <a:rPr lang="en-US" sz="1800" dirty="0"/>
                  <a:t> = 4.4 × 10</a:t>
                </a:r>
                <a:r>
                  <a:rPr lang="en-US" sz="1800" baseline="30000" dirty="0"/>
                  <a:t>13</a:t>
                </a:r>
                <a:r>
                  <a:rPr lang="en-US" sz="1800" dirty="0"/>
                  <a:t> G, (cyan)</a:t>
                </a:r>
              </a:p>
              <a:p>
                <a:pPr>
                  <a:lnSpc>
                    <a:spcPct val="110000"/>
                  </a:lnSpc>
                  <a:spcBef>
                    <a:spcPts val="0"/>
                  </a:spcBef>
                </a:pPr>
                <a:r>
                  <a:rPr lang="en-US" sz="1800" dirty="0"/>
                  <a:t>One of the theoretical death-lines (orange)</a:t>
                </a:r>
              </a:p>
              <a:p>
                <a:pPr marL="0" indent="0">
                  <a:lnSpc>
                    <a:spcPct val="110000"/>
                  </a:lnSpc>
                  <a:spcBef>
                    <a:spcPts val="0"/>
                  </a:spcBef>
                  <a:buNone/>
                </a:pPr>
                <a:endParaRPr lang="en-US" sz="1000" dirty="0"/>
              </a:p>
              <a:p>
                <a:pPr marL="0" indent="0">
                  <a:lnSpc>
                    <a:spcPct val="110000"/>
                  </a:lnSpc>
                  <a:spcBef>
                    <a:spcPts val="600"/>
                  </a:spcBef>
                  <a:buNone/>
                </a:pPr>
                <a:r>
                  <a:rPr lang="en-US" sz="1800" i="1" dirty="0"/>
                  <a:t>HBP: high-B pulsars with x-ray emission reported</a:t>
                </a:r>
              </a:p>
              <a:p>
                <a:pPr marL="0" indent="0">
                  <a:lnSpc>
                    <a:spcPct val="110000"/>
                  </a:lnSpc>
                  <a:spcBef>
                    <a:spcPts val="600"/>
                  </a:spcBef>
                  <a:buNone/>
                </a:pPr>
                <a:r>
                  <a:rPr lang="en-US" sz="1800" i="1" dirty="0"/>
                  <a:t>XINS: X-ray isolated neutrons stars</a:t>
                </a:r>
              </a:p>
              <a:p>
                <a:pPr marL="0" indent="0">
                  <a:lnSpc>
                    <a:spcPct val="110000"/>
                  </a:lnSpc>
                  <a:spcBef>
                    <a:spcPts val="600"/>
                  </a:spcBef>
                  <a:buNone/>
                </a:pPr>
                <a:r>
                  <a:rPr lang="en-US" sz="1800" i="1" dirty="0"/>
                  <a:t>CCO: compact central objects</a:t>
                </a:r>
              </a:p>
              <a:p>
                <a:pPr marL="0" indent="0">
                  <a:lnSpc>
                    <a:spcPct val="110000"/>
                  </a:lnSpc>
                  <a:spcBef>
                    <a:spcPts val="600"/>
                  </a:spcBef>
                  <a:buNone/>
                </a:pPr>
                <a:endParaRPr lang="en-US" sz="1000" i="1" dirty="0"/>
              </a:p>
              <a:p>
                <a:pPr marL="0" indent="0">
                  <a:buNone/>
                </a:pPr>
                <a:r>
                  <a:rPr lang="en-US" sz="1600" dirty="0"/>
                  <a:t>Each point is marked with additional symbols if associated with a SNR (green open circle) or if found in a binary system (blue open square).</a:t>
                </a:r>
              </a:p>
              <a:p>
                <a:pPr marL="0" indent="0">
                  <a:buNone/>
                </a:pPr>
                <a:r>
                  <a:rPr lang="en-US" sz="1600" dirty="0"/>
                  <a:t>The data are taken from the Australia Telescope National Facility (ATNF) pulsar catalogue (version 1.60) and McGill magnetar catalogue for pulsars and magnetars, respectively. The source lists of HBPs, XINSs, and CCOs used here are mainly based on and references therein.</a:t>
                </a:r>
              </a:p>
            </p:txBody>
          </p:sp>
        </mc:Choice>
        <mc:Fallback xmlns="">
          <p:sp>
            <p:nvSpPr>
              <p:cNvPr id="3" name="Content Placeholder 2">
                <a:extLst>
                  <a:ext uri="{FF2B5EF4-FFF2-40B4-BE49-F238E27FC236}">
                    <a16:creationId xmlns:a16="http://schemas.microsoft.com/office/drawing/2014/main" id="{ADD10B32-307E-CE6B-DE1C-1ACB2D6BEFE5}"/>
                  </a:ext>
                </a:extLst>
              </p:cNvPr>
              <p:cNvSpPr>
                <a:spLocks noGrp="1" noRot="1" noChangeAspect="1" noMove="1" noResize="1" noEditPoints="1" noAdjustHandles="1" noChangeArrowheads="1" noChangeShapeType="1" noTextEdit="1"/>
              </p:cNvSpPr>
              <p:nvPr>
                <p:ph idx="1"/>
              </p:nvPr>
            </p:nvSpPr>
            <p:spPr>
              <a:xfrm>
                <a:off x="5702300" y="508000"/>
                <a:ext cx="6248400" cy="6350000"/>
              </a:xfrm>
              <a:blipFill>
                <a:blip r:embed="rId3"/>
                <a:stretch>
                  <a:fillRect l="-1951" t="-1344" r="-1073"/>
                </a:stretch>
              </a:blipFill>
            </p:spPr>
            <p:txBody>
              <a:bodyPr/>
              <a:lstStyle/>
              <a:p>
                <a:r>
                  <a:rPr lang="tr-TR">
                    <a:noFill/>
                  </a:rPr>
                  <a:t> </a:t>
                </a:r>
              </a:p>
            </p:txBody>
          </p:sp>
        </mc:Fallback>
      </mc:AlternateContent>
      <p:pic>
        <p:nvPicPr>
          <p:cNvPr id="6" name="Resim 5">
            <a:extLst>
              <a:ext uri="{FF2B5EF4-FFF2-40B4-BE49-F238E27FC236}">
                <a16:creationId xmlns:a16="http://schemas.microsoft.com/office/drawing/2014/main" id="{FD070928-7216-48CA-A104-7818D3197941}"/>
              </a:ext>
            </a:extLst>
          </p:cNvPr>
          <p:cNvPicPr>
            <a:picLocks noChangeAspect="1"/>
          </p:cNvPicPr>
          <p:nvPr/>
        </p:nvPicPr>
        <p:blipFill>
          <a:blip r:embed="rId4"/>
          <a:stretch>
            <a:fillRect/>
          </a:stretch>
        </p:blipFill>
        <p:spPr>
          <a:xfrm>
            <a:off x="241300" y="365125"/>
            <a:ext cx="5361720" cy="5756275"/>
          </a:xfrm>
          <a:prstGeom prst="rect">
            <a:avLst/>
          </a:prstGeom>
        </p:spPr>
      </p:pic>
      <p:sp>
        <p:nvSpPr>
          <p:cNvPr id="9" name="Content Placeholder 2">
            <a:extLst>
              <a:ext uri="{FF2B5EF4-FFF2-40B4-BE49-F238E27FC236}">
                <a16:creationId xmlns:a16="http://schemas.microsoft.com/office/drawing/2014/main" id="{2B886764-65AF-4CC1-944D-E2FB869B3E19}"/>
              </a:ext>
            </a:extLst>
          </p:cNvPr>
          <p:cNvSpPr txBox="1">
            <a:spLocks/>
          </p:cNvSpPr>
          <p:nvPr/>
        </p:nvSpPr>
        <p:spPr>
          <a:xfrm>
            <a:off x="1206500" y="6196012"/>
            <a:ext cx="4064000" cy="4968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err="1"/>
              <a:t>Enoto</a:t>
            </a:r>
            <a:r>
              <a:rPr lang="en-GB" sz="2400" dirty="0"/>
              <a:t> et al. 2019</a:t>
            </a:r>
            <a:endParaRPr lang="en-US" sz="1600" i="1" dirty="0"/>
          </a:p>
        </p:txBody>
      </p:sp>
    </p:spTree>
    <p:extLst>
      <p:ext uri="{BB962C8B-B14F-4D97-AF65-F5344CB8AC3E}">
        <p14:creationId xmlns:p14="http://schemas.microsoft.com/office/powerpoint/2010/main" val="25984410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8C420-1E6D-5812-AB82-73261C32159E}"/>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1C718068-7616-AB49-9A8B-58593DB7BB98}"/>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FAB1FE77-F9C1-8F82-3C44-231C5ED8B235}"/>
              </a:ext>
            </a:extLst>
          </p:cNvPr>
          <p:cNvPicPr>
            <a:picLocks noChangeAspect="1"/>
          </p:cNvPicPr>
          <p:nvPr/>
        </p:nvPicPr>
        <p:blipFill>
          <a:blip r:embed="rId3"/>
          <a:srcRect l="25" r="25"/>
          <a:stretch/>
        </p:blipFill>
        <p:spPr>
          <a:xfrm>
            <a:off x="0" y="357873"/>
            <a:ext cx="12192000" cy="5787947"/>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9AA2A08-8483-1C35-668D-C686599BBEBC}"/>
                  </a:ext>
                </a:extLst>
              </p:cNvPr>
              <p:cNvSpPr txBox="1"/>
              <p:nvPr/>
            </p:nvSpPr>
            <p:spPr>
              <a:xfrm>
                <a:off x="1182624" y="1302647"/>
                <a:ext cx="1328928" cy="369332"/>
              </a:xfrm>
              <a:prstGeom prst="rect">
                <a:avLst/>
              </a:prstGeom>
              <a:noFill/>
            </p:spPr>
            <p:txBody>
              <a:bodyPr wrap="square" lIns="0" tIns="0" rIns="0" bIns="0" rtlCol="0">
                <a:spAutoFit/>
              </a:bodyPr>
              <a:lstStyle/>
              <a:p>
                <a14:m>
                  <m:oMath xmlns:m="http://schemas.openxmlformats.org/officeDocument/2006/math">
                    <m:r>
                      <m:rPr>
                        <m:sty m:val="p"/>
                      </m:rPr>
                      <a:rPr lang="el-GR" sz="2400" i="1" smtClean="0">
                        <a:latin typeface="Cambria Math" panose="02040503050406030204" pitchFamily="18" charset="0"/>
                        <a:ea typeface="Cambria Math" panose="02040503050406030204" pitchFamily="18" charset="0"/>
                      </a:rPr>
                      <m:t>Ω</m:t>
                    </m:r>
                  </m:oMath>
                </a14:m>
                <a:r>
                  <a:rPr lang="en-TR" sz="2400" dirty="0"/>
                  <a:t>=</a:t>
                </a:r>
                <a14:m>
                  <m:oMath xmlns:m="http://schemas.openxmlformats.org/officeDocument/2006/math">
                    <m:sSub>
                      <m:sSubPr>
                        <m:ctrlPr>
                          <a:rPr lang="en-TR" sz="2400" i="1" dirty="0" smtClean="0">
                            <a:latin typeface="Cambria Math" panose="02040503050406030204" pitchFamily="18" charset="0"/>
                          </a:rPr>
                        </m:ctrlPr>
                      </m:sSubPr>
                      <m:e>
                        <m:r>
                          <m:rPr>
                            <m:sty m:val="p"/>
                          </m:rPr>
                          <a:rPr lang="el-GR" sz="2400" i="1" dirty="0" smtClean="0">
                            <a:latin typeface="Cambria Math" panose="02040503050406030204" pitchFamily="18" charset="0"/>
                            <a:ea typeface="Cambria Math" panose="02040503050406030204" pitchFamily="18" charset="0"/>
                          </a:rPr>
                          <m:t>Ω</m:t>
                        </m:r>
                      </m:e>
                      <m:sub>
                        <m:r>
                          <a:rPr lang="tr-TR" sz="2400" b="0" i="1" dirty="0" smtClean="0">
                            <a:latin typeface="Cambria Math" panose="02040503050406030204" pitchFamily="18" charset="0"/>
                          </a:rPr>
                          <m:t>𝐾</m:t>
                        </m:r>
                      </m:sub>
                    </m:sSub>
                    <m:r>
                      <a:rPr lang="tr-TR" sz="2400" b="0" i="1" dirty="0" smtClean="0">
                        <a:latin typeface="Cambria Math" panose="02040503050406030204" pitchFamily="18" charset="0"/>
                      </a:rPr>
                      <m:t>(</m:t>
                    </m:r>
                    <m:sSub>
                      <m:sSubPr>
                        <m:ctrlPr>
                          <a:rPr lang="tr-TR" sz="2400" b="0" i="1" dirty="0" smtClean="0">
                            <a:latin typeface="Cambria Math" panose="02040503050406030204" pitchFamily="18" charset="0"/>
                          </a:rPr>
                        </m:ctrlPr>
                      </m:sSubPr>
                      <m:e>
                        <m:r>
                          <a:rPr lang="tr-TR" sz="2400" b="0" i="1" dirty="0" smtClean="0">
                            <a:latin typeface="Cambria Math" panose="02040503050406030204" pitchFamily="18" charset="0"/>
                          </a:rPr>
                          <m:t>𝑟</m:t>
                        </m:r>
                      </m:e>
                      <m:sub>
                        <m:r>
                          <a:rPr lang="tr-TR" sz="2400" b="0" i="1" dirty="0" smtClean="0">
                            <a:latin typeface="Cambria Math" panose="02040503050406030204" pitchFamily="18" charset="0"/>
                          </a:rPr>
                          <m:t>𝑚</m:t>
                        </m:r>
                      </m:sub>
                    </m:sSub>
                    <m:r>
                      <a:rPr lang="tr-TR" sz="2400" b="0" i="1" dirty="0" smtClean="0">
                        <a:latin typeface="Cambria Math" panose="02040503050406030204" pitchFamily="18" charset="0"/>
                      </a:rPr>
                      <m:t>)</m:t>
                    </m:r>
                  </m:oMath>
                </a14:m>
                <a:endParaRPr lang="en-TR" sz="2400" dirty="0"/>
              </a:p>
            </p:txBody>
          </p:sp>
        </mc:Choice>
        <mc:Fallback xmlns="">
          <p:sp>
            <p:nvSpPr>
              <p:cNvPr id="6" name="TextBox 5">
                <a:extLst>
                  <a:ext uri="{FF2B5EF4-FFF2-40B4-BE49-F238E27FC236}">
                    <a16:creationId xmlns:a16="http://schemas.microsoft.com/office/drawing/2014/main" id="{D9AA2A08-8483-1C35-668D-C686599BBEBC}"/>
                  </a:ext>
                </a:extLst>
              </p:cNvPr>
              <p:cNvSpPr txBox="1">
                <a:spLocks noRot="1" noChangeAspect="1" noMove="1" noResize="1" noEditPoints="1" noAdjustHandles="1" noChangeArrowheads="1" noChangeShapeType="1" noTextEdit="1"/>
              </p:cNvSpPr>
              <p:nvPr/>
            </p:nvSpPr>
            <p:spPr>
              <a:xfrm>
                <a:off x="1182624" y="1302647"/>
                <a:ext cx="1328928" cy="369332"/>
              </a:xfrm>
              <a:prstGeom prst="rect">
                <a:avLst/>
              </a:prstGeom>
              <a:blipFill>
                <a:blip r:embed="rId4"/>
                <a:stretch>
                  <a:fillRect l="-8571" t="-20000" r="-9524" b="-50000"/>
                </a:stretch>
              </a:blipFill>
            </p:spPr>
            <p:txBody>
              <a:bodyPr/>
              <a:lstStyle/>
              <a:p>
                <a:r>
                  <a:rPr lang="en-TR">
                    <a:noFill/>
                  </a:rPr>
                  <a:t> </a:t>
                </a:r>
              </a:p>
            </p:txBody>
          </p:sp>
        </mc:Fallback>
      </mc:AlternateContent>
      <p:sp>
        <p:nvSpPr>
          <p:cNvPr id="7" name="TextBox 6">
            <a:extLst>
              <a:ext uri="{FF2B5EF4-FFF2-40B4-BE49-F238E27FC236}">
                <a16:creationId xmlns:a16="http://schemas.microsoft.com/office/drawing/2014/main" id="{D45B9CD2-8EAF-C787-9715-403FA9B4A4C1}"/>
              </a:ext>
            </a:extLst>
          </p:cNvPr>
          <p:cNvSpPr txBox="1"/>
          <p:nvPr/>
        </p:nvSpPr>
        <p:spPr>
          <a:xfrm>
            <a:off x="8436864" y="2882514"/>
            <a:ext cx="2004395" cy="369332"/>
          </a:xfrm>
          <a:prstGeom prst="rect">
            <a:avLst/>
          </a:prstGeom>
          <a:noFill/>
        </p:spPr>
        <p:txBody>
          <a:bodyPr wrap="none" rtlCol="0">
            <a:spAutoFit/>
          </a:bodyPr>
          <a:lstStyle/>
          <a:p>
            <a:r>
              <a:rPr lang="en-US" dirty="0"/>
              <a:t>Exercise: S</a:t>
            </a:r>
            <a:r>
              <a:rPr lang="en-TR" dirty="0"/>
              <a:t>how that</a:t>
            </a:r>
          </a:p>
        </p:txBody>
      </p:sp>
    </p:spTree>
    <p:extLst>
      <p:ext uri="{BB962C8B-B14F-4D97-AF65-F5344CB8AC3E}">
        <p14:creationId xmlns:p14="http://schemas.microsoft.com/office/powerpoint/2010/main" val="23225466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0E5CB-8332-07A3-E5DD-FA3D8C431B85}"/>
              </a:ext>
            </a:extLst>
          </p:cNvPr>
          <p:cNvSpPr>
            <a:spLocks noGrp="1"/>
          </p:cNvSpPr>
          <p:nvPr>
            <p:ph type="title"/>
          </p:nvPr>
        </p:nvSpPr>
        <p:spPr>
          <a:xfrm>
            <a:off x="496824" y="206684"/>
            <a:ext cx="10515600" cy="1325563"/>
          </a:xfrm>
        </p:spPr>
        <p:txBody>
          <a:bodyPr>
            <a:normAutofit/>
          </a:bodyPr>
          <a:lstStyle/>
          <a:p>
            <a:r>
              <a:rPr lang="en-GB" sz="3600" dirty="0"/>
              <a:t>Pulsar Magnetosphere</a:t>
            </a:r>
            <a:endParaRPr lang="en-TR" sz="3600" dirty="0"/>
          </a:p>
        </p:txBody>
      </p:sp>
      <p:pic>
        <p:nvPicPr>
          <p:cNvPr id="7" name="İçerik Yer Tutucusu 6">
            <a:extLst>
              <a:ext uri="{FF2B5EF4-FFF2-40B4-BE49-F238E27FC236}">
                <a16:creationId xmlns:a16="http://schemas.microsoft.com/office/drawing/2014/main" id="{6EFE895E-6D37-4F6E-8F8D-9D2148EC99A1}"/>
              </a:ext>
            </a:extLst>
          </p:cNvPr>
          <p:cNvPicPr>
            <a:picLocks noGrp="1" noChangeAspect="1"/>
          </p:cNvPicPr>
          <p:nvPr>
            <p:ph idx="1"/>
          </p:nvPr>
        </p:nvPicPr>
        <p:blipFill>
          <a:blip r:embed="rId3"/>
          <a:stretch>
            <a:fillRect/>
          </a:stretch>
        </p:blipFill>
        <p:spPr>
          <a:xfrm>
            <a:off x="0" y="1690688"/>
            <a:ext cx="5640361" cy="4515299"/>
          </a:xfrm>
        </p:spPr>
      </p:pic>
      <p:pic>
        <p:nvPicPr>
          <p:cNvPr id="4" name="Picture 3">
            <a:extLst>
              <a:ext uri="{FF2B5EF4-FFF2-40B4-BE49-F238E27FC236}">
                <a16:creationId xmlns:a16="http://schemas.microsoft.com/office/drawing/2014/main" id="{D231D2CA-E0B1-A6AE-B61C-1852597A746F}"/>
              </a:ext>
            </a:extLst>
          </p:cNvPr>
          <p:cNvPicPr>
            <a:picLocks noChangeAspect="1"/>
          </p:cNvPicPr>
          <p:nvPr/>
        </p:nvPicPr>
        <p:blipFill rotWithShape="1">
          <a:blip r:embed="rId4"/>
          <a:srcRect l="29841" t="73002" r="30004"/>
          <a:stretch/>
        </p:blipFill>
        <p:spPr>
          <a:xfrm>
            <a:off x="5567172" y="4275087"/>
            <a:ext cx="6624828" cy="2405702"/>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61CC321-2D96-7D80-E94F-8BA29360536B}"/>
                  </a:ext>
                </a:extLst>
              </p:cNvPr>
              <p:cNvSpPr txBox="1"/>
              <p:nvPr/>
            </p:nvSpPr>
            <p:spPr>
              <a:xfrm>
                <a:off x="6551641" y="1982604"/>
                <a:ext cx="90877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TR" i="1" smtClean="0">
                              <a:latin typeface="Cambria Math" panose="02040503050406030204" pitchFamily="18" charset="0"/>
                            </a:rPr>
                          </m:ctrlPr>
                        </m:sSubPr>
                        <m:e>
                          <m:r>
                            <a:rPr lang="tr-TR" b="0" i="1" smtClean="0">
                              <a:latin typeface="Cambria Math" panose="02040503050406030204" pitchFamily="18" charset="0"/>
                            </a:rPr>
                            <m:t>𝑟</m:t>
                          </m:r>
                        </m:e>
                        <m:sub>
                          <m:r>
                            <a:rPr lang="tr-TR" b="0" i="1" smtClean="0">
                              <a:latin typeface="Cambria Math" panose="02040503050406030204" pitchFamily="18" charset="0"/>
                            </a:rPr>
                            <m:t>𝑐</m:t>
                          </m:r>
                        </m:sub>
                      </m:sSub>
                      <m:r>
                        <a:rPr lang="tr-TR" b="0" i="1" smtClean="0">
                          <a:latin typeface="Cambria Math" panose="02040503050406030204" pitchFamily="18" charset="0"/>
                        </a:rPr>
                        <m:t>=</m:t>
                      </m:r>
                      <m:r>
                        <a:rPr lang="tr-TR" b="0" i="1" smtClean="0">
                          <a:latin typeface="Cambria Math" panose="02040503050406030204" pitchFamily="18" charset="0"/>
                        </a:rPr>
                        <m:t>𝑐</m:t>
                      </m:r>
                      <m:r>
                        <a:rPr lang="tr-TR" b="0" i="1" smtClean="0">
                          <a:latin typeface="Cambria Math" panose="02040503050406030204" pitchFamily="18" charset="0"/>
                        </a:rPr>
                        <m:t>/</m:t>
                      </m:r>
                      <m:r>
                        <m:rPr>
                          <m:sty m:val="p"/>
                        </m:rPr>
                        <a:rPr lang="el-GR" b="0" i="1" smtClean="0">
                          <a:latin typeface="Cambria Math" panose="02040503050406030204" pitchFamily="18" charset="0"/>
                          <a:ea typeface="Cambria Math" panose="02040503050406030204" pitchFamily="18" charset="0"/>
                        </a:rPr>
                        <m:t>Ω</m:t>
                      </m:r>
                    </m:oMath>
                  </m:oMathPara>
                </a14:m>
                <a:endParaRPr lang="en-TR" dirty="0"/>
              </a:p>
            </p:txBody>
          </p:sp>
        </mc:Choice>
        <mc:Fallback xmlns="">
          <p:sp>
            <p:nvSpPr>
              <p:cNvPr id="6" name="TextBox 5">
                <a:extLst>
                  <a:ext uri="{FF2B5EF4-FFF2-40B4-BE49-F238E27FC236}">
                    <a16:creationId xmlns:a16="http://schemas.microsoft.com/office/drawing/2014/main" id="{261CC321-2D96-7D80-E94F-8BA29360536B}"/>
                  </a:ext>
                </a:extLst>
              </p:cNvPr>
              <p:cNvSpPr txBox="1">
                <a:spLocks noRot="1" noChangeAspect="1" noMove="1" noResize="1" noEditPoints="1" noAdjustHandles="1" noChangeArrowheads="1" noChangeShapeType="1" noTextEdit="1"/>
              </p:cNvSpPr>
              <p:nvPr/>
            </p:nvSpPr>
            <p:spPr>
              <a:xfrm>
                <a:off x="6551641" y="1982604"/>
                <a:ext cx="908775" cy="276999"/>
              </a:xfrm>
              <a:prstGeom prst="rect">
                <a:avLst/>
              </a:prstGeom>
              <a:blipFill>
                <a:blip r:embed="rId5"/>
                <a:stretch>
                  <a:fillRect l="-3356" t="-2174" r="-6040" b="-32609"/>
                </a:stretch>
              </a:blipFill>
            </p:spPr>
            <p:txBody>
              <a:bodyPr/>
              <a:lstStyle/>
              <a:p>
                <a:r>
                  <a:rPr lang="tr-TR">
                    <a:noFill/>
                  </a:rPr>
                  <a:t> </a:t>
                </a:r>
              </a:p>
            </p:txBody>
          </p:sp>
        </mc:Fallback>
      </mc:AlternateContent>
      <p:cxnSp>
        <p:nvCxnSpPr>
          <p:cNvPr id="8" name="Straight Arrow Connector 7">
            <a:extLst>
              <a:ext uri="{FF2B5EF4-FFF2-40B4-BE49-F238E27FC236}">
                <a16:creationId xmlns:a16="http://schemas.microsoft.com/office/drawing/2014/main" id="{7ED22637-4461-5D86-A45D-520F8E41B9B4}"/>
              </a:ext>
            </a:extLst>
          </p:cNvPr>
          <p:cNvCxnSpPr>
            <a:cxnSpLocks/>
          </p:cNvCxnSpPr>
          <p:nvPr/>
        </p:nvCxnSpPr>
        <p:spPr>
          <a:xfrm flipH="1">
            <a:off x="4318154" y="2118199"/>
            <a:ext cx="20704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A5F19C9-DF27-0D1F-79DA-721EFADC8FE5}"/>
              </a:ext>
            </a:extLst>
          </p:cNvPr>
          <p:cNvSpPr txBox="1"/>
          <p:nvPr/>
        </p:nvSpPr>
        <p:spPr>
          <a:xfrm>
            <a:off x="6471226" y="3521427"/>
            <a:ext cx="1792735" cy="369332"/>
          </a:xfrm>
          <a:prstGeom prst="rect">
            <a:avLst/>
          </a:prstGeom>
          <a:noFill/>
        </p:spPr>
        <p:txBody>
          <a:bodyPr wrap="none" rtlCol="0">
            <a:spAutoFit/>
          </a:bodyPr>
          <a:lstStyle/>
          <a:p>
            <a:r>
              <a:rPr lang="en-US" dirty="0"/>
              <a:t>Z</a:t>
            </a:r>
            <a:r>
              <a:rPr lang="en-TR" dirty="0"/>
              <a:t>ero charge cone</a:t>
            </a:r>
          </a:p>
        </p:txBody>
      </p:sp>
      <p:cxnSp>
        <p:nvCxnSpPr>
          <p:cNvPr id="11" name="Straight Arrow Connector 10">
            <a:extLst>
              <a:ext uri="{FF2B5EF4-FFF2-40B4-BE49-F238E27FC236}">
                <a16:creationId xmlns:a16="http://schemas.microsoft.com/office/drawing/2014/main" id="{9009B52D-B41A-7405-DCC2-3D332AFD9C5F}"/>
              </a:ext>
            </a:extLst>
          </p:cNvPr>
          <p:cNvCxnSpPr>
            <a:cxnSpLocks/>
          </p:cNvCxnSpPr>
          <p:nvPr/>
        </p:nvCxnSpPr>
        <p:spPr>
          <a:xfrm flipH="1">
            <a:off x="3121153" y="3709076"/>
            <a:ext cx="3267455" cy="375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235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25A2A-8164-4A53-9D00-1BD5ABF76BD7}"/>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9509FDB6-9A11-C573-A6AC-0A0FC7B8F3B8}"/>
              </a:ext>
            </a:extLst>
          </p:cNvPr>
          <p:cNvSpPr>
            <a:spLocks noGrp="1"/>
          </p:cNvSpPr>
          <p:nvPr>
            <p:ph idx="1"/>
          </p:nvPr>
        </p:nvSpPr>
        <p:spPr>
          <a:xfrm>
            <a:off x="578069" y="766159"/>
            <a:ext cx="11774214" cy="5235247"/>
          </a:xfrm>
        </p:spPr>
        <p:txBody>
          <a:bodyPr/>
          <a:lstStyle/>
          <a:p>
            <a:endParaRPr lang="en-TR" dirty="0"/>
          </a:p>
        </p:txBody>
      </p:sp>
      <p:pic>
        <p:nvPicPr>
          <p:cNvPr id="4" name="Picture 3">
            <a:extLst>
              <a:ext uri="{FF2B5EF4-FFF2-40B4-BE49-F238E27FC236}">
                <a16:creationId xmlns:a16="http://schemas.microsoft.com/office/drawing/2014/main" id="{FB82ACF7-1A37-D1DC-9CF5-676F462EBF29}"/>
              </a:ext>
            </a:extLst>
          </p:cNvPr>
          <p:cNvPicPr>
            <a:picLocks noChangeAspect="1"/>
          </p:cNvPicPr>
          <p:nvPr/>
        </p:nvPicPr>
        <p:blipFill rotWithShape="1">
          <a:blip r:embed="rId3"/>
          <a:srcRect r="3685"/>
          <a:stretch/>
        </p:blipFill>
        <p:spPr>
          <a:xfrm>
            <a:off x="578069" y="248963"/>
            <a:ext cx="11613931" cy="5752443"/>
          </a:xfrm>
          <a:prstGeom prst="rect">
            <a:avLst/>
          </a:prstGeom>
        </p:spPr>
      </p:pic>
    </p:spTree>
    <p:extLst>
      <p:ext uri="{BB962C8B-B14F-4D97-AF65-F5344CB8AC3E}">
        <p14:creationId xmlns:p14="http://schemas.microsoft.com/office/powerpoint/2010/main" val="29248403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09CD6-919C-C76F-BF8B-8C1528C3EB89}"/>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CCD592C6-346E-CC30-F373-79D02516EB29}"/>
              </a:ext>
            </a:extLst>
          </p:cNvPr>
          <p:cNvSpPr>
            <a:spLocks noGrp="1"/>
          </p:cNvSpPr>
          <p:nvPr>
            <p:ph idx="1"/>
          </p:nvPr>
        </p:nvSpPr>
        <p:spPr>
          <a:xfrm>
            <a:off x="987805" y="1341563"/>
            <a:ext cx="10515600" cy="4351338"/>
          </a:xfrm>
        </p:spPr>
        <p:txBody>
          <a:bodyPr/>
          <a:lstStyle/>
          <a:p>
            <a:endParaRPr lang="en-TR"/>
          </a:p>
        </p:txBody>
      </p:sp>
      <p:pic>
        <p:nvPicPr>
          <p:cNvPr id="4" name="Picture 3">
            <a:extLst>
              <a:ext uri="{FF2B5EF4-FFF2-40B4-BE49-F238E27FC236}">
                <a16:creationId xmlns:a16="http://schemas.microsoft.com/office/drawing/2014/main" id="{33A8E0A2-FE61-2815-5C96-178F627A1C79}"/>
              </a:ext>
            </a:extLst>
          </p:cNvPr>
          <p:cNvPicPr>
            <a:picLocks noChangeAspect="1"/>
          </p:cNvPicPr>
          <p:nvPr/>
        </p:nvPicPr>
        <p:blipFill rotWithShape="1">
          <a:blip r:embed="rId2"/>
          <a:srcRect l="5917" t="25965" r="14719"/>
          <a:stretch/>
        </p:blipFill>
        <p:spPr>
          <a:xfrm>
            <a:off x="0" y="365124"/>
            <a:ext cx="11503405" cy="5730875"/>
          </a:xfrm>
          <a:prstGeom prst="rect">
            <a:avLst/>
          </a:prstGeom>
        </p:spPr>
      </p:pic>
    </p:spTree>
    <p:extLst>
      <p:ext uri="{BB962C8B-B14F-4D97-AF65-F5344CB8AC3E}">
        <p14:creationId xmlns:p14="http://schemas.microsoft.com/office/powerpoint/2010/main" val="768532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D220A-C1E8-12D5-235F-9B83FF524FB7}"/>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3620F21C-44C5-17E6-ADA1-C2683003F3FB}"/>
              </a:ext>
            </a:extLst>
          </p:cNvPr>
          <p:cNvSpPr>
            <a:spLocks noGrp="1"/>
          </p:cNvSpPr>
          <p:nvPr>
            <p:ph idx="1"/>
          </p:nvPr>
        </p:nvSpPr>
        <p:spPr>
          <a:xfrm>
            <a:off x="6889701" y="1306590"/>
            <a:ext cx="4578569" cy="1055610"/>
          </a:xfrm>
        </p:spPr>
        <p:txBody>
          <a:bodyPr/>
          <a:lstStyle/>
          <a:p>
            <a:pPr marL="0" indent="0">
              <a:buNone/>
            </a:pPr>
            <a:r>
              <a:rPr lang="en-GB" dirty="0"/>
              <a:t>Exercise: </a:t>
            </a:r>
            <a:r>
              <a:rPr lang="en-US" dirty="0"/>
              <a:t>S</a:t>
            </a:r>
            <a:r>
              <a:rPr lang="en-TR" dirty="0"/>
              <a:t>how this equation</a:t>
            </a:r>
          </a:p>
        </p:txBody>
      </p:sp>
      <p:pic>
        <p:nvPicPr>
          <p:cNvPr id="4" name="Picture 3">
            <a:extLst>
              <a:ext uri="{FF2B5EF4-FFF2-40B4-BE49-F238E27FC236}">
                <a16:creationId xmlns:a16="http://schemas.microsoft.com/office/drawing/2014/main" id="{AD32CF7D-8501-E2FC-5A45-AAEBB13F2113}"/>
              </a:ext>
            </a:extLst>
          </p:cNvPr>
          <p:cNvPicPr>
            <a:picLocks noChangeAspect="1"/>
          </p:cNvPicPr>
          <p:nvPr/>
        </p:nvPicPr>
        <p:blipFill>
          <a:blip r:embed="rId3"/>
          <a:srcRect t="17" b="17"/>
          <a:stretch/>
        </p:blipFill>
        <p:spPr>
          <a:xfrm>
            <a:off x="420877" y="837406"/>
            <a:ext cx="8340786" cy="4345772"/>
          </a:xfrm>
          <a:prstGeom prst="rect">
            <a:avLst/>
          </a:prstGeom>
        </p:spPr>
      </p:pic>
    </p:spTree>
    <p:extLst>
      <p:ext uri="{BB962C8B-B14F-4D97-AF65-F5344CB8AC3E}">
        <p14:creationId xmlns:p14="http://schemas.microsoft.com/office/powerpoint/2010/main" val="24386305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4C217-0CB4-40B4-15D4-04B7A6399DB9}"/>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4B842279-340A-BCB2-D686-E3D08F6B9EE5}"/>
              </a:ext>
            </a:extLst>
          </p:cNvPr>
          <p:cNvSpPr>
            <a:spLocks noGrp="1"/>
          </p:cNvSpPr>
          <p:nvPr>
            <p:ph idx="1"/>
          </p:nvPr>
        </p:nvSpPr>
        <p:spPr>
          <a:xfrm>
            <a:off x="838200" y="1825625"/>
            <a:ext cx="10515600" cy="4112838"/>
          </a:xfrm>
        </p:spPr>
        <p:txBody>
          <a:bodyPr>
            <a:normAutofit/>
          </a:bodyPr>
          <a:lstStyle/>
          <a:p>
            <a:pPr marL="0" indent="0">
              <a:buNone/>
            </a:pPr>
            <a:endParaRPr lang="en-TR" dirty="0"/>
          </a:p>
          <a:p>
            <a:endParaRPr lang="en-TR" dirty="0"/>
          </a:p>
        </p:txBody>
      </p:sp>
      <p:pic>
        <p:nvPicPr>
          <p:cNvPr id="4" name="Picture 3">
            <a:extLst>
              <a:ext uri="{FF2B5EF4-FFF2-40B4-BE49-F238E27FC236}">
                <a16:creationId xmlns:a16="http://schemas.microsoft.com/office/drawing/2014/main" id="{94BA251F-7145-0CAD-6668-88A0FAF6E824}"/>
              </a:ext>
            </a:extLst>
          </p:cNvPr>
          <p:cNvPicPr>
            <a:picLocks noChangeAspect="1"/>
          </p:cNvPicPr>
          <p:nvPr/>
        </p:nvPicPr>
        <p:blipFill>
          <a:blip r:embed="rId3"/>
          <a:stretch>
            <a:fillRect/>
          </a:stretch>
        </p:blipFill>
        <p:spPr>
          <a:xfrm>
            <a:off x="394597" y="-57888"/>
            <a:ext cx="11665055" cy="6904344"/>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84C1980-50F7-3B7F-F6FB-6C66928900CE}"/>
                  </a:ext>
                </a:extLst>
              </p:cNvPr>
              <p:cNvSpPr txBox="1"/>
              <p:nvPr/>
            </p:nvSpPr>
            <p:spPr>
              <a:xfrm>
                <a:off x="4577678" y="6052071"/>
                <a:ext cx="7334922" cy="369332"/>
              </a:xfrm>
              <a:prstGeom prst="rect">
                <a:avLst/>
              </a:prstGeom>
              <a:noFill/>
            </p:spPr>
            <p:txBody>
              <a:bodyPr wrap="square">
                <a:spAutoFit/>
              </a:bodyPr>
              <a:lstStyle/>
              <a:p>
                <a:r>
                  <a:rPr lang="en-GB" dirty="0"/>
                  <a:t>Exercise: </a:t>
                </a:r>
                <a:r>
                  <a:rPr lang="en-TR" dirty="0"/>
                  <a:t>Show that </a:t>
                </a:r>
                <a14:m>
                  <m:oMath xmlns:m="http://schemas.openxmlformats.org/officeDocument/2006/math">
                    <m:r>
                      <a:rPr lang="tr-TR" b="0" i="1" smtClean="0">
                        <a:latin typeface="Cambria Math" panose="02040503050406030204" pitchFamily="18" charset="0"/>
                      </a:rPr>
                      <m:t>𝐵</m:t>
                    </m:r>
                    <m:sSup>
                      <m:sSupPr>
                        <m:ctrlPr>
                          <a:rPr lang="tr-TR" b="0" i="1" smtClean="0">
                            <a:latin typeface="Cambria Math" panose="02040503050406030204" pitchFamily="18" charset="0"/>
                          </a:rPr>
                        </m:ctrlPr>
                      </m:sSupPr>
                      <m:e>
                        <m:r>
                          <a:rPr lang="tr-TR" b="0" i="1" smtClean="0">
                            <a:latin typeface="Cambria Math" panose="02040503050406030204" pitchFamily="18" charset="0"/>
                          </a:rPr>
                          <m:t>𝑃</m:t>
                        </m:r>
                      </m:e>
                      <m:sup>
                        <m:r>
                          <a:rPr lang="tr-TR" b="0" i="1" smtClean="0">
                            <a:latin typeface="Cambria Math" panose="02040503050406030204" pitchFamily="18" charset="0"/>
                          </a:rPr>
                          <m:t>2</m:t>
                        </m:r>
                      </m:sup>
                    </m:sSup>
                    <m:r>
                      <a:rPr lang="tr-TR" b="0" i="1" smtClean="0">
                        <a:latin typeface="Cambria Math" panose="02040503050406030204" pitchFamily="18" charset="0"/>
                        <a:ea typeface="Cambria Math" panose="02040503050406030204" pitchFamily="18" charset="0"/>
                      </a:rPr>
                      <m:t>≥</m:t>
                    </m:r>
                    <m:sSup>
                      <m:sSupPr>
                        <m:ctrlPr>
                          <a:rPr lang="tr-TR" b="0" i="1" smtClean="0">
                            <a:latin typeface="Cambria Math" panose="02040503050406030204" pitchFamily="18" charset="0"/>
                            <a:ea typeface="Cambria Math" panose="02040503050406030204" pitchFamily="18" charset="0"/>
                          </a:rPr>
                        </m:ctrlPr>
                      </m:sSupPr>
                      <m:e>
                        <m:r>
                          <a:rPr lang="tr-TR" b="0" i="1" smtClean="0">
                            <a:latin typeface="Cambria Math" panose="02040503050406030204" pitchFamily="18" charset="0"/>
                            <a:ea typeface="Cambria Math" panose="02040503050406030204" pitchFamily="18" charset="0"/>
                          </a:rPr>
                          <m:t>10</m:t>
                        </m:r>
                      </m:e>
                      <m:sup>
                        <m:r>
                          <a:rPr lang="tr-TR" b="0" i="1" smtClean="0">
                            <a:latin typeface="Cambria Math" panose="02040503050406030204" pitchFamily="18" charset="0"/>
                            <a:ea typeface="Cambria Math" panose="02040503050406030204" pitchFamily="18" charset="0"/>
                          </a:rPr>
                          <m:t>7</m:t>
                        </m:r>
                      </m:sup>
                    </m:sSup>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𝑇</m:t>
                    </m:r>
                    <m:sSup>
                      <m:sSupPr>
                        <m:ctrlPr>
                          <a:rPr lang="tr-TR" b="0" i="1" smtClean="0">
                            <a:latin typeface="Cambria Math" panose="02040503050406030204" pitchFamily="18" charset="0"/>
                            <a:ea typeface="Cambria Math" panose="02040503050406030204" pitchFamily="18" charset="0"/>
                          </a:rPr>
                        </m:ctrlPr>
                      </m:sSupPr>
                      <m:e>
                        <m:r>
                          <a:rPr lang="tr-TR" b="0" i="1" smtClean="0">
                            <a:latin typeface="Cambria Math" panose="02040503050406030204" pitchFamily="18" charset="0"/>
                            <a:ea typeface="Cambria Math" panose="02040503050406030204" pitchFamily="18" charset="0"/>
                          </a:rPr>
                          <m:t>𝑠</m:t>
                        </m:r>
                      </m:e>
                      <m:sup>
                        <m:r>
                          <a:rPr lang="tr-TR" b="0" i="1" smtClean="0">
                            <a:latin typeface="Cambria Math" panose="02040503050406030204" pitchFamily="18" charset="0"/>
                            <a:ea typeface="Cambria Math" panose="02040503050406030204" pitchFamily="18" charset="0"/>
                          </a:rPr>
                          <m:t>−1</m:t>
                        </m:r>
                      </m:sup>
                    </m:sSup>
                  </m:oMath>
                </a14:m>
                <a:r>
                  <a:rPr lang="en-GB" dirty="0"/>
                  <a:t> to form electron-photon cascades</a:t>
                </a:r>
                <a:endParaRPr lang="en-TR" dirty="0"/>
              </a:p>
            </p:txBody>
          </p:sp>
        </mc:Choice>
        <mc:Fallback xmlns="">
          <p:sp>
            <p:nvSpPr>
              <p:cNvPr id="6" name="TextBox 5">
                <a:extLst>
                  <a:ext uri="{FF2B5EF4-FFF2-40B4-BE49-F238E27FC236}">
                    <a16:creationId xmlns:a16="http://schemas.microsoft.com/office/drawing/2014/main" id="{284C1980-50F7-3B7F-F6FB-6C66928900CE}"/>
                  </a:ext>
                </a:extLst>
              </p:cNvPr>
              <p:cNvSpPr txBox="1">
                <a:spLocks noRot="1" noChangeAspect="1" noMove="1" noResize="1" noEditPoints="1" noAdjustHandles="1" noChangeArrowheads="1" noChangeShapeType="1" noTextEdit="1"/>
              </p:cNvSpPr>
              <p:nvPr/>
            </p:nvSpPr>
            <p:spPr>
              <a:xfrm>
                <a:off x="4577678" y="6052071"/>
                <a:ext cx="7334922" cy="369332"/>
              </a:xfrm>
              <a:prstGeom prst="rect">
                <a:avLst/>
              </a:prstGeom>
              <a:blipFill>
                <a:blip r:embed="rId4"/>
                <a:stretch>
                  <a:fillRect l="-748" t="-10000" b="-26667"/>
                </a:stretch>
              </a:blipFill>
            </p:spPr>
            <p:txBody>
              <a:bodyPr/>
              <a:lstStyle/>
              <a:p>
                <a:r>
                  <a:rPr lang="tr-TR">
                    <a:noFill/>
                  </a:rPr>
                  <a:t> </a:t>
                </a:r>
              </a:p>
            </p:txBody>
          </p:sp>
        </mc:Fallback>
      </mc:AlternateContent>
      <p:sp>
        <p:nvSpPr>
          <p:cNvPr id="5" name="TextBox 4">
            <a:extLst>
              <a:ext uri="{FF2B5EF4-FFF2-40B4-BE49-F238E27FC236}">
                <a16:creationId xmlns:a16="http://schemas.microsoft.com/office/drawing/2014/main" id="{4D5961EF-B68B-1E77-C627-692E63CD82E3}"/>
              </a:ext>
            </a:extLst>
          </p:cNvPr>
          <p:cNvSpPr txBox="1"/>
          <p:nvPr/>
        </p:nvSpPr>
        <p:spPr>
          <a:xfrm>
            <a:off x="5428578" y="6374068"/>
            <a:ext cx="5988562" cy="369332"/>
          </a:xfrm>
          <a:prstGeom prst="rect">
            <a:avLst/>
          </a:prstGeom>
          <a:noFill/>
        </p:spPr>
        <p:txBody>
          <a:bodyPr wrap="none" rtlCol="0">
            <a:spAutoFit/>
          </a:bodyPr>
          <a:lstStyle/>
          <a:p>
            <a:r>
              <a:rPr lang="en-TR" dirty="0"/>
              <a:t>Discuss difference between sychroton and curvature radiation</a:t>
            </a:r>
          </a:p>
        </p:txBody>
      </p:sp>
      <p:sp>
        <p:nvSpPr>
          <p:cNvPr id="7" name="TextBox 6">
            <a:extLst>
              <a:ext uri="{FF2B5EF4-FFF2-40B4-BE49-F238E27FC236}">
                <a16:creationId xmlns:a16="http://schemas.microsoft.com/office/drawing/2014/main" id="{179909AD-B1F6-66BE-F5AC-6774518B1009}"/>
              </a:ext>
            </a:extLst>
          </p:cNvPr>
          <p:cNvSpPr txBox="1"/>
          <p:nvPr/>
        </p:nvSpPr>
        <p:spPr>
          <a:xfrm>
            <a:off x="9692640" y="2633472"/>
            <a:ext cx="1661160" cy="646331"/>
          </a:xfrm>
          <a:prstGeom prst="rect">
            <a:avLst/>
          </a:prstGeom>
          <a:noFill/>
        </p:spPr>
        <p:txBody>
          <a:bodyPr wrap="square" rtlCol="0">
            <a:spAutoFit/>
          </a:bodyPr>
          <a:lstStyle/>
          <a:p>
            <a:r>
              <a:rPr lang="en-US" dirty="0"/>
              <a:t>C</a:t>
            </a:r>
            <a:r>
              <a:rPr lang="en-TR" dirty="0"/>
              <a:t>oherent radio pulsar emission</a:t>
            </a:r>
          </a:p>
        </p:txBody>
      </p:sp>
    </p:spTree>
    <p:extLst>
      <p:ext uri="{BB962C8B-B14F-4D97-AF65-F5344CB8AC3E}">
        <p14:creationId xmlns:p14="http://schemas.microsoft.com/office/powerpoint/2010/main" val="26091016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6EDC2-CB14-68FA-B302-77E069CAC3DC}"/>
              </a:ext>
            </a:extLst>
          </p:cNvPr>
          <p:cNvSpPr>
            <a:spLocks noGrp="1"/>
          </p:cNvSpPr>
          <p:nvPr>
            <p:ph type="title"/>
          </p:nvPr>
        </p:nvSpPr>
        <p:spPr/>
        <p:txBody>
          <a:bodyPr/>
          <a:lstStyle/>
          <a:p>
            <a:endParaRPr lang="en-TR" dirty="0"/>
          </a:p>
        </p:txBody>
      </p:sp>
      <p:sp>
        <p:nvSpPr>
          <p:cNvPr id="3" name="Content Placeholder 2">
            <a:extLst>
              <a:ext uri="{FF2B5EF4-FFF2-40B4-BE49-F238E27FC236}">
                <a16:creationId xmlns:a16="http://schemas.microsoft.com/office/drawing/2014/main" id="{85FAD742-ACF5-1EDE-25E3-DE20F7BA2D27}"/>
              </a:ext>
            </a:extLst>
          </p:cNvPr>
          <p:cNvSpPr>
            <a:spLocks noGrp="1"/>
          </p:cNvSpPr>
          <p:nvPr>
            <p:ph idx="1"/>
          </p:nvPr>
        </p:nvSpPr>
        <p:spPr>
          <a:xfrm>
            <a:off x="143838" y="976045"/>
            <a:ext cx="11209962" cy="5200918"/>
          </a:xfrm>
        </p:spPr>
        <p:txBody>
          <a:bodyPr/>
          <a:lstStyle/>
          <a:p>
            <a:endParaRPr lang="en-TR" dirty="0"/>
          </a:p>
        </p:txBody>
      </p:sp>
      <p:pic>
        <p:nvPicPr>
          <p:cNvPr id="4" name="Picture 3">
            <a:extLst>
              <a:ext uri="{FF2B5EF4-FFF2-40B4-BE49-F238E27FC236}">
                <a16:creationId xmlns:a16="http://schemas.microsoft.com/office/drawing/2014/main" id="{924307E6-C49D-EEA8-D45C-225C4F961B92}"/>
              </a:ext>
            </a:extLst>
          </p:cNvPr>
          <p:cNvPicPr>
            <a:picLocks noChangeAspect="1"/>
          </p:cNvPicPr>
          <p:nvPr/>
        </p:nvPicPr>
        <p:blipFill>
          <a:blip r:embed="rId3"/>
          <a:stretch>
            <a:fillRect/>
          </a:stretch>
        </p:blipFill>
        <p:spPr>
          <a:xfrm>
            <a:off x="143838" y="97701"/>
            <a:ext cx="11777661" cy="6395174"/>
          </a:xfrm>
          <a:prstGeom prst="rect">
            <a:avLst/>
          </a:prstGeom>
        </p:spPr>
      </p:pic>
    </p:spTree>
    <p:extLst>
      <p:ext uri="{BB962C8B-B14F-4D97-AF65-F5344CB8AC3E}">
        <p14:creationId xmlns:p14="http://schemas.microsoft.com/office/powerpoint/2010/main" val="34432582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0CA01-BA7F-AEE0-40E0-0253F9BC952A}"/>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47A2E415-DF97-FD2C-6543-7F8E6E3DF7EB}"/>
              </a:ext>
            </a:extLst>
          </p:cNvPr>
          <p:cNvSpPr>
            <a:spLocks noGrp="1"/>
          </p:cNvSpPr>
          <p:nvPr>
            <p:ph idx="1"/>
          </p:nvPr>
        </p:nvSpPr>
        <p:spPr/>
        <p:txBody>
          <a:bodyPr/>
          <a:lstStyle/>
          <a:p>
            <a:endParaRPr lang="en-TR"/>
          </a:p>
        </p:txBody>
      </p:sp>
      <p:pic>
        <p:nvPicPr>
          <p:cNvPr id="5" name="Picture 4">
            <a:extLst>
              <a:ext uri="{FF2B5EF4-FFF2-40B4-BE49-F238E27FC236}">
                <a16:creationId xmlns:a16="http://schemas.microsoft.com/office/drawing/2014/main" id="{F4C0675C-2581-D9C4-3249-EA4A314743B7}"/>
              </a:ext>
            </a:extLst>
          </p:cNvPr>
          <p:cNvPicPr>
            <a:picLocks noChangeAspect="1"/>
          </p:cNvPicPr>
          <p:nvPr/>
        </p:nvPicPr>
        <p:blipFill>
          <a:blip r:embed="rId3"/>
          <a:stretch>
            <a:fillRect/>
          </a:stretch>
        </p:blipFill>
        <p:spPr>
          <a:xfrm>
            <a:off x="1030014" y="177428"/>
            <a:ext cx="10408408" cy="6680572"/>
          </a:xfrm>
          <a:prstGeom prst="rect">
            <a:avLst/>
          </a:prstGeom>
        </p:spPr>
      </p:pic>
      <p:sp>
        <p:nvSpPr>
          <p:cNvPr id="4" name="TextBox 3">
            <a:extLst>
              <a:ext uri="{FF2B5EF4-FFF2-40B4-BE49-F238E27FC236}">
                <a16:creationId xmlns:a16="http://schemas.microsoft.com/office/drawing/2014/main" id="{3F9F669E-7A40-1972-DD1C-798AE3B456D2}"/>
              </a:ext>
            </a:extLst>
          </p:cNvPr>
          <p:cNvSpPr txBox="1"/>
          <p:nvPr/>
        </p:nvSpPr>
        <p:spPr>
          <a:xfrm>
            <a:off x="304801" y="1353312"/>
            <a:ext cx="2060448" cy="646331"/>
          </a:xfrm>
          <a:prstGeom prst="rect">
            <a:avLst/>
          </a:prstGeom>
          <a:noFill/>
        </p:spPr>
        <p:txBody>
          <a:bodyPr wrap="square" rtlCol="0">
            <a:spAutoFit/>
          </a:bodyPr>
          <a:lstStyle/>
          <a:p>
            <a:r>
              <a:rPr lang="en-US" dirty="0"/>
              <a:t>A</a:t>
            </a:r>
            <a:r>
              <a:rPr lang="en-TR" dirty="0"/>
              <a:t>ccretion powered X ray pulsar</a:t>
            </a:r>
          </a:p>
        </p:txBody>
      </p:sp>
    </p:spTree>
    <p:extLst>
      <p:ext uri="{BB962C8B-B14F-4D97-AF65-F5344CB8AC3E}">
        <p14:creationId xmlns:p14="http://schemas.microsoft.com/office/powerpoint/2010/main" val="29497010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90F87-EF8D-17A7-B352-39530639CC91}"/>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A6DC289B-9A0C-CD0F-9F58-1EB49ACD93A1}"/>
              </a:ext>
            </a:extLst>
          </p:cNvPr>
          <p:cNvSpPr>
            <a:spLocks noGrp="1"/>
          </p:cNvSpPr>
          <p:nvPr>
            <p:ph idx="1"/>
          </p:nvPr>
        </p:nvSpPr>
        <p:spPr/>
        <p:txBody>
          <a:bodyPr/>
          <a:lstStyle/>
          <a:p>
            <a:endParaRPr lang="en-TR" dirty="0"/>
          </a:p>
        </p:txBody>
      </p:sp>
      <p:pic>
        <p:nvPicPr>
          <p:cNvPr id="5" name="Picture 4">
            <a:extLst>
              <a:ext uri="{FF2B5EF4-FFF2-40B4-BE49-F238E27FC236}">
                <a16:creationId xmlns:a16="http://schemas.microsoft.com/office/drawing/2014/main" id="{F4DF0828-F4F8-4C17-EF14-66B523A07407}"/>
              </a:ext>
            </a:extLst>
          </p:cNvPr>
          <p:cNvPicPr>
            <a:picLocks noChangeAspect="1"/>
          </p:cNvPicPr>
          <p:nvPr/>
        </p:nvPicPr>
        <p:blipFill rotWithShape="1">
          <a:blip r:embed="rId3"/>
          <a:srcRect l="23298" t="89398" r="24632" b="-897"/>
          <a:stretch/>
        </p:blipFill>
        <p:spPr>
          <a:xfrm>
            <a:off x="3733799" y="5846804"/>
            <a:ext cx="8039101" cy="1011195"/>
          </a:xfrm>
          <a:prstGeom prst="rect">
            <a:avLst/>
          </a:prstGeom>
        </p:spPr>
      </p:pic>
      <p:pic>
        <p:nvPicPr>
          <p:cNvPr id="6" name="Resim 5">
            <a:extLst>
              <a:ext uri="{FF2B5EF4-FFF2-40B4-BE49-F238E27FC236}">
                <a16:creationId xmlns:a16="http://schemas.microsoft.com/office/drawing/2014/main" id="{B6694A3F-5204-46B8-B4F2-0A293F73E857}"/>
              </a:ext>
            </a:extLst>
          </p:cNvPr>
          <p:cNvPicPr>
            <a:picLocks noChangeAspect="1"/>
          </p:cNvPicPr>
          <p:nvPr/>
        </p:nvPicPr>
        <p:blipFill>
          <a:blip r:embed="rId4"/>
          <a:stretch>
            <a:fillRect/>
          </a:stretch>
        </p:blipFill>
        <p:spPr>
          <a:xfrm>
            <a:off x="5611660" y="175364"/>
            <a:ext cx="5245108" cy="5536504"/>
          </a:xfrm>
          <a:prstGeom prst="rect">
            <a:avLst/>
          </a:prstGeom>
        </p:spPr>
      </p:pic>
      <p:pic>
        <p:nvPicPr>
          <p:cNvPr id="9" name="Resim 8">
            <a:extLst>
              <a:ext uri="{FF2B5EF4-FFF2-40B4-BE49-F238E27FC236}">
                <a16:creationId xmlns:a16="http://schemas.microsoft.com/office/drawing/2014/main" id="{9FB1EE75-274E-49BE-A108-5940CE95B8BA}"/>
              </a:ext>
            </a:extLst>
          </p:cNvPr>
          <p:cNvPicPr>
            <a:picLocks noChangeAspect="1"/>
          </p:cNvPicPr>
          <p:nvPr/>
        </p:nvPicPr>
        <p:blipFill>
          <a:blip r:embed="rId5"/>
          <a:stretch>
            <a:fillRect/>
          </a:stretch>
        </p:blipFill>
        <p:spPr>
          <a:xfrm>
            <a:off x="993598" y="2873344"/>
            <a:ext cx="2782239" cy="1011195"/>
          </a:xfrm>
          <a:prstGeom prst="rect">
            <a:avLst/>
          </a:prstGeom>
        </p:spPr>
      </p:pic>
    </p:spTree>
    <p:extLst>
      <p:ext uri="{BB962C8B-B14F-4D97-AF65-F5344CB8AC3E}">
        <p14:creationId xmlns:p14="http://schemas.microsoft.com/office/powerpoint/2010/main" val="1465937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E8157A-9D00-66B1-8D9A-1B0018994C58}"/>
              </a:ext>
            </a:extLst>
          </p:cNvPr>
          <p:cNvPicPr>
            <a:picLocks noChangeAspect="1"/>
          </p:cNvPicPr>
          <p:nvPr/>
        </p:nvPicPr>
        <p:blipFill>
          <a:blip r:embed="rId3"/>
          <a:srcRect/>
          <a:stretch/>
        </p:blipFill>
        <p:spPr>
          <a:xfrm>
            <a:off x="452229" y="-234778"/>
            <a:ext cx="11519191" cy="6411741"/>
          </a:xfrm>
          <a:prstGeom prst="rect">
            <a:avLst/>
          </a:prstGeom>
        </p:spPr>
      </p:pic>
      <p:sp>
        <p:nvSpPr>
          <p:cNvPr id="2" name="Title 1">
            <a:extLst>
              <a:ext uri="{FF2B5EF4-FFF2-40B4-BE49-F238E27FC236}">
                <a16:creationId xmlns:a16="http://schemas.microsoft.com/office/drawing/2014/main" id="{30824621-40D1-80D2-1275-70B7F33089BF}"/>
              </a:ext>
            </a:extLst>
          </p:cNvPr>
          <p:cNvSpPr>
            <a:spLocks noGrp="1"/>
          </p:cNvSpPr>
          <p:nvPr>
            <p:ph type="title"/>
          </p:nvPr>
        </p:nvSpPr>
        <p:spPr/>
        <p:txBody>
          <a:bodyPr>
            <a:normAutofit/>
          </a:bodyPr>
          <a:lstStyle/>
          <a:p>
            <a:r>
              <a:rPr lang="en-US" sz="3600" dirty="0"/>
              <a:t>R</a:t>
            </a:r>
            <a:r>
              <a:rPr lang="en-TR" sz="3600" dirty="0"/>
              <a:t>elativistic case</a:t>
            </a:r>
          </a:p>
        </p:txBody>
      </p:sp>
    </p:spTree>
    <p:extLst>
      <p:ext uri="{BB962C8B-B14F-4D97-AF65-F5344CB8AC3E}">
        <p14:creationId xmlns:p14="http://schemas.microsoft.com/office/powerpoint/2010/main" val="42901699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F2F7F-9A02-082D-A78F-EF3FE86DE0A8}"/>
              </a:ext>
            </a:extLst>
          </p:cNvPr>
          <p:cNvSpPr>
            <a:spLocks noGrp="1"/>
          </p:cNvSpPr>
          <p:nvPr>
            <p:ph type="title"/>
          </p:nvPr>
        </p:nvSpPr>
        <p:spPr/>
        <p:txBody>
          <a:bodyPr/>
          <a:lstStyle/>
          <a:p>
            <a:r>
              <a:rPr lang="en-GB" dirty="0"/>
              <a:t>Binary Pulsars</a:t>
            </a:r>
            <a:endParaRPr lang="en-TR" dirty="0"/>
          </a:p>
        </p:txBody>
      </p:sp>
      <p:sp>
        <p:nvSpPr>
          <p:cNvPr id="3" name="Content Placeholder 2">
            <a:extLst>
              <a:ext uri="{FF2B5EF4-FFF2-40B4-BE49-F238E27FC236}">
                <a16:creationId xmlns:a16="http://schemas.microsoft.com/office/drawing/2014/main" id="{79C75867-B7FC-E21A-F245-04C36306928A}"/>
              </a:ext>
            </a:extLst>
          </p:cNvPr>
          <p:cNvSpPr>
            <a:spLocks noGrp="1"/>
          </p:cNvSpPr>
          <p:nvPr>
            <p:ph idx="1"/>
          </p:nvPr>
        </p:nvSpPr>
        <p:spPr>
          <a:xfrm>
            <a:off x="655466" y="3760873"/>
            <a:ext cx="4216400" cy="1095332"/>
          </a:xfrm>
        </p:spPr>
        <p:txBody>
          <a:bodyPr/>
          <a:lstStyle/>
          <a:p>
            <a:pPr marL="0" indent="0">
              <a:buNone/>
            </a:pPr>
            <a:r>
              <a:rPr lang="en-GB" dirty="0"/>
              <a:t>Exercise: Show this relation</a:t>
            </a:r>
            <a:endParaRPr lang="en-TR" dirty="0"/>
          </a:p>
        </p:txBody>
      </p:sp>
      <p:pic>
        <p:nvPicPr>
          <p:cNvPr id="6" name="Resim 5">
            <a:extLst>
              <a:ext uri="{FF2B5EF4-FFF2-40B4-BE49-F238E27FC236}">
                <a16:creationId xmlns:a16="http://schemas.microsoft.com/office/drawing/2014/main" id="{87ACF7D3-BC77-4015-945A-DC5379FA09C4}"/>
              </a:ext>
            </a:extLst>
          </p:cNvPr>
          <p:cNvPicPr>
            <a:picLocks noChangeAspect="1"/>
          </p:cNvPicPr>
          <p:nvPr/>
        </p:nvPicPr>
        <p:blipFill rotWithShape="1">
          <a:blip r:embed="rId3"/>
          <a:srcRect t="84232"/>
          <a:stretch/>
        </p:blipFill>
        <p:spPr>
          <a:xfrm>
            <a:off x="3997157" y="5827257"/>
            <a:ext cx="7966576" cy="805771"/>
          </a:xfrm>
          <a:prstGeom prst="rect">
            <a:avLst/>
          </a:prstGeom>
        </p:spPr>
      </p:pic>
      <p:pic>
        <p:nvPicPr>
          <p:cNvPr id="8" name="Resim 7">
            <a:extLst>
              <a:ext uri="{FF2B5EF4-FFF2-40B4-BE49-F238E27FC236}">
                <a16:creationId xmlns:a16="http://schemas.microsoft.com/office/drawing/2014/main" id="{0FF88D20-9C02-4735-BDC2-ED57223119E4}"/>
              </a:ext>
            </a:extLst>
          </p:cNvPr>
          <p:cNvPicPr>
            <a:picLocks noChangeAspect="1"/>
          </p:cNvPicPr>
          <p:nvPr/>
        </p:nvPicPr>
        <p:blipFill>
          <a:blip r:embed="rId4"/>
          <a:stretch>
            <a:fillRect/>
          </a:stretch>
        </p:blipFill>
        <p:spPr>
          <a:xfrm>
            <a:off x="655466" y="2920957"/>
            <a:ext cx="2448267" cy="609685"/>
          </a:xfrm>
          <a:prstGeom prst="rect">
            <a:avLst/>
          </a:prstGeom>
        </p:spPr>
      </p:pic>
      <p:pic>
        <p:nvPicPr>
          <p:cNvPr id="10" name="Resim 9">
            <a:extLst>
              <a:ext uri="{FF2B5EF4-FFF2-40B4-BE49-F238E27FC236}">
                <a16:creationId xmlns:a16="http://schemas.microsoft.com/office/drawing/2014/main" id="{7C90A8CD-7EB7-434E-BFF5-31E028AC0E35}"/>
              </a:ext>
            </a:extLst>
          </p:cNvPr>
          <p:cNvPicPr>
            <a:picLocks noChangeAspect="1"/>
          </p:cNvPicPr>
          <p:nvPr/>
        </p:nvPicPr>
        <p:blipFill>
          <a:blip r:embed="rId5"/>
          <a:stretch>
            <a:fillRect/>
          </a:stretch>
        </p:blipFill>
        <p:spPr>
          <a:xfrm>
            <a:off x="4871866" y="1346200"/>
            <a:ext cx="6217158" cy="4165600"/>
          </a:xfrm>
          <a:prstGeom prst="rect">
            <a:avLst/>
          </a:prstGeom>
        </p:spPr>
      </p:pic>
    </p:spTree>
    <p:extLst>
      <p:ext uri="{BB962C8B-B14F-4D97-AF65-F5344CB8AC3E}">
        <p14:creationId xmlns:p14="http://schemas.microsoft.com/office/powerpoint/2010/main" val="26964766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F362E-869D-2965-FEEA-86DE22330DF8}"/>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E5179D5C-439E-CF0E-E2C4-BC8D6FFA4509}"/>
              </a:ext>
            </a:extLst>
          </p:cNvPr>
          <p:cNvSpPr>
            <a:spLocks noGrp="1"/>
          </p:cNvSpPr>
          <p:nvPr>
            <p:ph idx="1"/>
          </p:nvPr>
        </p:nvSpPr>
        <p:spPr>
          <a:xfrm>
            <a:off x="8115300" y="2280188"/>
            <a:ext cx="3810000" cy="2578099"/>
          </a:xfrm>
        </p:spPr>
        <p:txBody>
          <a:bodyPr>
            <a:normAutofit/>
          </a:bodyPr>
          <a:lstStyle/>
          <a:p>
            <a:pPr marL="0" indent="0">
              <a:buNone/>
            </a:pPr>
            <a:r>
              <a:rPr lang="en-US" sz="2000" dirty="0"/>
              <a:t>This artist's impression shows the final stage of the merger of two neutron stars and the gravitational waves produced by the collision. Astronomers identified such a merger in 2017 using gravitational wave detectors, as well as with optical and X-ray telescopes.</a:t>
            </a:r>
            <a:endParaRPr lang="en-TR" sz="2000" dirty="0"/>
          </a:p>
        </p:txBody>
      </p:sp>
      <p:pic>
        <p:nvPicPr>
          <p:cNvPr id="4" name="Picture 3">
            <a:extLst>
              <a:ext uri="{FF2B5EF4-FFF2-40B4-BE49-F238E27FC236}">
                <a16:creationId xmlns:a16="http://schemas.microsoft.com/office/drawing/2014/main" id="{15DDE5BC-99DF-8853-BE82-14CC716C9EFA}"/>
              </a:ext>
            </a:extLst>
          </p:cNvPr>
          <p:cNvPicPr>
            <a:picLocks noChangeAspect="1"/>
          </p:cNvPicPr>
          <p:nvPr/>
        </p:nvPicPr>
        <p:blipFill rotWithShape="1">
          <a:blip r:embed="rId3"/>
          <a:srcRect l="8819" t="4520" r="25992" b="17030"/>
          <a:stretch/>
        </p:blipFill>
        <p:spPr>
          <a:xfrm>
            <a:off x="126999" y="365125"/>
            <a:ext cx="7899401" cy="5740400"/>
          </a:xfrm>
          <a:prstGeom prst="rect">
            <a:avLst/>
          </a:prstGeom>
        </p:spPr>
      </p:pic>
      <p:sp>
        <p:nvSpPr>
          <p:cNvPr id="6" name="TextBox 4">
            <a:extLst>
              <a:ext uri="{FF2B5EF4-FFF2-40B4-BE49-F238E27FC236}">
                <a16:creationId xmlns:a16="http://schemas.microsoft.com/office/drawing/2014/main" id="{1D3C6E5D-A566-4344-88BB-DC75FDA270F5}"/>
              </a:ext>
            </a:extLst>
          </p:cNvPr>
          <p:cNvSpPr txBox="1"/>
          <p:nvPr/>
        </p:nvSpPr>
        <p:spPr>
          <a:xfrm>
            <a:off x="276225" y="6189147"/>
            <a:ext cx="8664575" cy="369332"/>
          </a:xfrm>
          <a:prstGeom prst="rect">
            <a:avLst/>
          </a:prstGeom>
          <a:noFill/>
        </p:spPr>
        <p:txBody>
          <a:bodyPr wrap="square" rtlCol="0">
            <a:spAutoFit/>
          </a:bodyPr>
          <a:lstStyle/>
          <a:p>
            <a:r>
              <a:rPr lang="en-US" dirty="0"/>
              <a:t>https://</a:t>
            </a:r>
            <a:r>
              <a:rPr lang="en-US" dirty="0" err="1"/>
              <a:t>www.cfa.harvard.edu</a:t>
            </a:r>
            <a:r>
              <a:rPr lang="en-US" dirty="0"/>
              <a:t>/</a:t>
            </a:r>
            <a:r>
              <a:rPr lang="en-US" dirty="0" err="1"/>
              <a:t>index.php</a:t>
            </a:r>
            <a:r>
              <a:rPr lang="en-US" dirty="0"/>
              <a:t>/research/topic/gravitational-waves</a:t>
            </a:r>
            <a:endParaRPr lang="en-TR" dirty="0"/>
          </a:p>
        </p:txBody>
      </p:sp>
    </p:spTree>
    <p:extLst>
      <p:ext uri="{BB962C8B-B14F-4D97-AF65-F5344CB8AC3E}">
        <p14:creationId xmlns:p14="http://schemas.microsoft.com/office/powerpoint/2010/main" val="29415112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A6735-557E-550F-F2C8-5F6F8DDB448F}"/>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EA34A6CD-92CB-4AAF-0631-FDE8439E0F9F}"/>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FD1677CA-6A5E-FADA-5C67-4A4167DF2D3D}"/>
              </a:ext>
            </a:extLst>
          </p:cNvPr>
          <p:cNvPicPr>
            <a:picLocks noChangeAspect="1"/>
          </p:cNvPicPr>
          <p:nvPr/>
        </p:nvPicPr>
        <p:blipFill rotWithShape="1">
          <a:blip r:embed="rId2"/>
          <a:srcRect t="1464"/>
          <a:stretch/>
        </p:blipFill>
        <p:spPr>
          <a:xfrm>
            <a:off x="1229710" y="0"/>
            <a:ext cx="10728435" cy="6741128"/>
          </a:xfrm>
          <a:prstGeom prst="rect">
            <a:avLst/>
          </a:prstGeom>
        </p:spPr>
      </p:pic>
    </p:spTree>
    <p:extLst>
      <p:ext uri="{BB962C8B-B14F-4D97-AF65-F5344CB8AC3E}">
        <p14:creationId xmlns:p14="http://schemas.microsoft.com/office/powerpoint/2010/main" val="13985168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65980-AA8D-14AB-406A-85910D1FFAB3}"/>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F51F1B58-EC44-3F23-DBDA-36FA1B27F839}"/>
              </a:ext>
            </a:extLst>
          </p:cNvPr>
          <p:cNvSpPr>
            <a:spLocks noGrp="1"/>
          </p:cNvSpPr>
          <p:nvPr>
            <p:ph idx="1"/>
          </p:nvPr>
        </p:nvSpPr>
        <p:spPr/>
        <p:txBody>
          <a:bodyPr/>
          <a:lstStyle/>
          <a:p>
            <a:endParaRPr lang="en-TR" dirty="0"/>
          </a:p>
        </p:txBody>
      </p:sp>
      <p:pic>
        <p:nvPicPr>
          <p:cNvPr id="4" name="Picture 3">
            <a:extLst>
              <a:ext uri="{FF2B5EF4-FFF2-40B4-BE49-F238E27FC236}">
                <a16:creationId xmlns:a16="http://schemas.microsoft.com/office/drawing/2014/main" id="{BEA99B8E-39BA-43D6-A0F2-DE5C521D24F9}"/>
              </a:ext>
            </a:extLst>
          </p:cNvPr>
          <p:cNvPicPr>
            <a:picLocks noChangeAspect="1"/>
          </p:cNvPicPr>
          <p:nvPr/>
        </p:nvPicPr>
        <p:blipFill rotWithShape="1">
          <a:blip r:embed="rId2"/>
          <a:srcRect l="8238" t="17325" r="13396" b="1028"/>
          <a:stretch/>
        </p:blipFill>
        <p:spPr>
          <a:xfrm>
            <a:off x="495300" y="1"/>
            <a:ext cx="11478542" cy="6629400"/>
          </a:xfrm>
          <a:prstGeom prst="rect">
            <a:avLst/>
          </a:prstGeom>
        </p:spPr>
      </p:pic>
    </p:spTree>
    <p:extLst>
      <p:ext uri="{BB962C8B-B14F-4D97-AF65-F5344CB8AC3E}">
        <p14:creationId xmlns:p14="http://schemas.microsoft.com/office/powerpoint/2010/main" val="38207247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DAAA40-45D9-196B-3941-4257AC22A7A3}"/>
              </a:ext>
            </a:extLst>
          </p:cNvPr>
          <p:cNvPicPr>
            <a:picLocks noChangeAspect="1"/>
          </p:cNvPicPr>
          <p:nvPr/>
        </p:nvPicPr>
        <p:blipFill>
          <a:blip r:embed="rId3"/>
          <a:stretch>
            <a:fillRect/>
          </a:stretch>
        </p:blipFill>
        <p:spPr>
          <a:xfrm>
            <a:off x="257629" y="215013"/>
            <a:ext cx="11324771" cy="6277862"/>
          </a:xfrm>
          <a:prstGeom prst="rect">
            <a:avLst/>
          </a:prstGeom>
        </p:spPr>
      </p:pic>
      <p:sp>
        <p:nvSpPr>
          <p:cNvPr id="2" name="Title 1">
            <a:extLst>
              <a:ext uri="{FF2B5EF4-FFF2-40B4-BE49-F238E27FC236}">
                <a16:creationId xmlns:a16="http://schemas.microsoft.com/office/drawing/2014/main" id="{832E4D82-A49E-65C8-EFE0-243DB2ACD95D}"/>
              </a:ext>
            </a:extLst>
          </p:cNvPr>
          <p:cNvSpPr>
            <a:spLocks noGrp="1"/>
          </p:cNvSpPr>
          <p:nvPr>
            <p:ph type="title"/>
          </p:nvPr>
        </p:nvSpPr>
        <p:spPr/>
        <p:txBody>
          <a:bodyPr/>
          <a:lstStyle/>
          <a:p>
            <a:r>
              <a:rPr lang="en-GB" dirty="0"/>
              <a:t>Black Holes</a:t>
            </a:r>
            <a:endParaRPr lang="en-TR" dirty="0"/>
          </a:p>
        </p:txBody>
      </p:sp>
      <p:sp>
        <p:nvSpPr>
          <p:cNvPr id="3" name="Content Placeholder 2">
            <a:extLst>
              <a:ext uri="{FF2B5EF4-FFF2-40B4-BE49-F238E27FC236}">
                <a16:creationId xmlns:a16="http://schemas.microsoft.com/office/drawing/2014/main" id="{2B0712BF-BC4E-D0BD-54E8-11F53D88E23B}"/>
              </a:ext>
            </a:extLst>
          </p:cNvPr>
          <p:cNvSpPr>
            <a:spLocks noGrp="1"/>
          </p:cNvSpPr>
          <p:nvPr>
            <p:ph idx="1"/>
          </p:nvPr>
        </p:nvSpPr>
        <p:spPr/>
        <p:txBody>
          <a:bodyPr/>
          <a:lstStyle/>
          <a:p>
            <a:endParaRPr lang="en-TR"/>
          </a:p>
        </p:txBody>
      </p:sp>
      <p:sp>
        <p:nvSpPr>
          <p:cNvPr id="5" name="TextBox 4">
            <a:extLst>
              <a:ext uri="{FF2B5EF4-FFF2-40B4-BE49-F238E27FC236}">
                <a16:creationId xmlns:a16="http://schemas.microsoft.com/office/drawing/2014/main" id="{10BAE75C-C4D2-D337-4CBC-6FF03FC0D2A2}"/>
              </a:ext>
            </a:extLst>
          </p:cNvPr>
          <p:cNvSpPr txBox="1"/>
          <p:nvPr/>
        </p:nvSpPr>
        <p:spPr>
          <a:xfrm>
            <a:off x="6732195" y="834827"/>
            <a:ext cx="4211575" cy="400110"/>
          </a:xfrm>
          <a:prstGeom prst="rect">
            <a:avLst/>
          </a:prstGeom>
          <a:noFill/>
        </p:spPr>
        <p:txBody>
          <a:bodyPr wrap="square" rtlCol="0">
            <a:spAutoFit/>
          </a:bodyPr>
          <a:lstStyle/>
          <a:p>
            <a:r>
              <a:rPr lang="en-US" sz="2000" dirty="0"/>
              <a:t>M</a:t>
            </a:r>
            <a:r>
              <a:rPr lang="en-TR" sz="2000" dirty="0"/>
              <a:t>ass, spin, charge, no hair theorem</a:t>
            </a:r>
          </a:p>
        </p:txBody>
      </p:sp>
      <p:sp>
        <p:nvSpPr>
          <p:cNvPr id="6" name="TextBox 5">
            <a:extLst>
              <a:ext uri="{FF2B5EF4-FFF2-40B4-BE49-F238E27FC236}">
                <a16:creationId xmlns:a16="http://schemas.microsoft.com/office/drawing/2014/main" id="{D7339791-241F-2515-67B8-8966E198224D}"/>
              </a:ext>
            </a:extLst>
          </p:cNvPr>
          <p:cNvSpPr txBox="1"/>
          <p:nvPr/>
        </p:nvSpPr>
        <p:spPr>
          <a:xfrm>
            <a:off x="5739250" y="2543699"/>
            <a:ext cx="5614550" cy="369332"/>
          </a:xfrm>
          <a:prstGeom prst="rect">
            <a:avLst/>
          </a:prstGeom>
          <a:noFill/>
        </p:spPr>
        <p:txBody>
          <a:bodyPr wrap="none" rtlCol="0">
            <a:spAutoFit/>
          </a:bodyPr>
          <a:lstStyle/>
          <a:p>
            <a:r>
              <a:rPr lang="en-TR" dirty="0"/>
              <a:t>Sean Caroll; Ray D’Inverno &amp; Vickers; Shapiro &amp; Teukolskly</a:t>
            </a:r>
          </a:p>
        </p:txBody>
      </p:sp>
    </p:spTree>
    <p:extLst>
      <p:ext uri="{BB962C8B-B14F-4D97-AF65-F5344CB8AC3E}">
        <p14:creationId xmlns:p14="http://schemas.microsoft.com/office/powerpoint/2010/main" val="30873473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56176-9FC0-D550-347E-C89A89962CEA}"/>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CAD25F20-2346-94C5-59FC-DC4F89972981}"/>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ABD1B132-E0FF-7AD7-CD62-ED69F9C880A5}"/>
              </a:ext>
            </a:extLst>
          </p:cNvPr>
          <p:cNvPicPr>
            <a:picLocks noChangeAspect="1"/>
          </p:cNvPicPr>
          <p:nvPr/>
        </p:nvPicPr>
        <p:blipFill>
          <a:blip r:embed="rId2"/>
          <a:stretch>
            <a:fillRect/>
          </a:stretch>
        </p:blipFill>
        <p:spPr>
          <a:xfrm>
            <a:off x="625366" y="494969"/>
            <a:ext cx="10515600" cy="6115620"/>
          </a:xfrm>
          <a:prstGeom prst="rect">
            <a:avLst/>
          </a:prstGeom>
        </p:spPr>
      </p:pic>
    </p:spTree>
    <p:extLst>
      <p:ext uri="{BB962C8B-B14F-4D97-AF65-F5344CB8AC3E}">
        <p14:creationId xmlns:p14="http://schemas.microsoft.com/office/powerpoint/2010/main" val="24863743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6A13-9915-9FE0-5DBD-FBC1522ECE99}"/>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E46C071A-AF0D-04A5-9A6F-4225CA0F3F95}"/>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E93EC394-241E-1CDA-B289-542A141CBF4C}"/>
              </a:ext>
            </a:extLst>
          </p:cNvPr>
          <p:cNvPicPr>
            <a:picLocks noChangeAspect="1"/>
          </p:cNvPicPr>
          <p:nvPr/>
        </p:nvPicPr>
        <p:blipFill>
          <a:blip r:embed="rId3"/>
          <a:srcRect/>
          <a:stretch/>
        </p:blipFill>
        <p:spPr>
          <a:xfrm>
            <a:off x="663538" y="451104"/>
            <a:ext cx="10387955" cy="6242303"/>
          </a:xfrm>
          <a:prstGeom prst="rect">
            <a:avLst/>
          </a:prstGeom>
        </p:spPr>
      </p:pic>
    </p:spTree>
    <p:extLst>
      <p:ext uri="{BB962C8B-B14F-4D97-AF65-F5344CB8AC3E}">
        <p14:creationId xmlns:p14="http://schemas.microsoft.com/office/powerpoint/2010/main" val="12468391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B2BBB-7473-1F4F-B601-116EBFCBC27F}"/>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121FB977-C6A7-60F1-B243-E0BE4AFB8F30}"/>
              </a:ext>
            </a:extLst>
          </p:cNvPr>
          <p:cNvSpPr>
            <a:spLocks noGrp="1"/>
          </p:cNvSpPr>
          <p:nvPr>
            <p:ph idx="1"/>
          </p:nvPr>
        </p:nvSpPr>
        <p:spPr>
          <a:xfrm>
            <a:off x="435707" y="2209039"/>
            <a:ext cx="10515600" cy="4351338"/>
          </a:xfrm>
        </p:spPr>
        <p:txBody>
          <a:bodyPr/>
          <a:lstStyle/>
          <a:p>
            <a:endParaRPr lang="en-TR" dirty="0"/>
          </a:p>
        </p:txBody>
      </p:sp>
      <p:pic>
        <p:nvPicPr>
          <p:cNvPr id="4" name="Picture 3">
            <a:extLst>
              <a:ext uri="{FF2B5EF4-FFF2-40B4-BE49-F238E27FC236}">
                <a16:creationId xmlns:a16="http://schemas.microsoft.com/office/drawing/2014/main" id="{FF4BE1DE-D6B2-6055-4E8D-58D2D0939F18}"/>
              </a:ext>
            </a:extLst>
          </p:cNvPr>
          <p:cNvPicPr>
            <a:picLocks noChangeAspect="1"/>
          </p:cNvPicPr>
          <p:nvPr/>
        </p:nvPicPr>
        <p:blipFill>
          <a:blip r:embed="rId2"/>
          <a:stretch>
            <a:fillRect/>
          </a:stretch>
        </p:blipFill>
        <p:spPr>
          <a:xfrm>
            <a:off x="435707" y="-153226"/>
            <a:ext cx="10918093" cy="5261254"/>
          </a:xfrm>
          <a:prstGeom prst="rect">
            <a:avLst/>
          </a:prstGeom>
        </p:spPr>
      </p:pic>
      <p:sp>
        <p:nvSpPr>
          <p:cNvPr id="5" name="TextBox 4">
            <a:extLst>
              <a:ext uri="{FF2B5EF4-FFF2-40B4-BE49-F238E27FC236}">
                <a16:creationId xmlns:a16="http://schemas.microsoft.com/office/drawing/2014/main" id="{FC4E74D8-3C3F-BA37-6046-5E5E8904BFE7}"/>
              </a:ext>
            </a:extLst>
          </p:cNvPr>
          <p:cNvSpPr txBox="1"/>
          <p:nvPr/>
        </p:nvSpPr>
        <p:spPr>
          <a:xfrm>
            <a:off x="4492461" y="2845360"/>
            <a:ext cx="2146870" cy="369332"/>
          </a:xfrm>
          <a:prstGeom prst="rect">
            <a:avLst/>
          </a:prstGeom>
          <a:noFill/>
        </p:spPr>
        <p:txBody>
          <a:bodyPr wrap="none" rtlCol="0">
            <a:spAutoFit/>
          </a:bodyPr>
          <a:lstStyle/>
          <a:p>
            <a:r>
              <a:rPr lang="en-TR" dirty="0"/>
              <a:t>Schwarzschild metric</a:t>
            </a:r>
          </a:p>
        </p:txBody>
      </p:sp>
    </p:spTree>
    <p:extLst>
      <p:ext uri="{BB962C8B-B14F-4D97-AF65-F5344CB8AC3E}">
        <p14:creationId xmlns:p14="http://schemas.microsoft.com/office/powerpoint/2010/main" val="23130924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CEFC6-E659-7FDC-3827-4D0122ED7C4C}"/>
              </a:ext>
            </a:extLst>
          </p:cNvPr>
          <p:cNvSpPr>
            <a:spLocks noGrp="1"/>
          </p:cNvSpPr>
          <p:nvPr>
            <p:ph type="title"/>
          </p:nvPr>
        </p:nvSpPr>
        <p:spPr/>
        <p:txBody>
          <a:bodyPr/>
          <a:lstStyle/>
          <a:p>
            <a:endParaRPr lang="en-TR" dirty="0"/>
          </a:p>
        </p:txBody>
      </p:sp>
      <p:sp>
        <p:nvSpPr>
          <p:cNvPr id="3" name="Content Placeholder 2">
            <a:extLst>
              <a:ext uri="{FF2B5EF4-FFF2-40B4-BE49-F238E27FC236}">
                <a16:creationId xmlns:a16="http://schemas.microsoft.com/office/drawing/2014/main" id="{9A23CFF2-9757-5D93-E2E0-5935EB91F3B1}"/>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FD6BDDF6-3D06-FC4B-28AD-7BF3CF2F81CB}"/>
              </a:ext>
            </a:extLst>
          </p:cNvPr>
          <p:cNvPicPr>
            <a:picLocks noChangeAspect="1"/>
          </p:cNvPicPr>
          <p:nvPr/>
        </p:nvPicPr>
        <p:blipFill>
          <a:blip r:embed="rId2"/>
          <a:stretch>
            <a:fillRect/>
          </a:stretch>
        </p:blipFill>
        <p:spPr>
          <a:xfrm>
            <a:off x="556188" y="-562453"/>
            <a:ext cx="11769819" cy="5586398"/>
          </a:xfrm>
          <a:prstGeom prst="rect">
            <a:avLst/>
          </a:prstGeom>
        </p:spPr>
      </p:pic>
      <p:sp>
        <p:nvSpPr>
          <p:cNvPr id="5" name="TextBox 4">
            <a:extLst>
              <a:ext uri="{FF2B5EF4-FFF2-40B4-BE49-F238E27FC236}">
                <a16:creationId xmlns:a16="http://schemas.microsoft.com/office/drawing/2014/main" id="{98908F85-30F7-5C9B-20C0-A6334B0C1006}"/>
              </a:ext>
            </a:extLst>
          </p:cNvPr>
          <p:cNvSpPr txBox="1"/>
          <p:nvPr/>
        </p:nvSpPr>
        <p:spPr>
          <a:xfrm>
            <a:off x="6238053" y="3168454"/>
            <a:ext cx="1357551" cy="369332"/>
          </a:xfrm>
          <a:prstGeom prst="rect">
            <a:avLst/>
          </a:prstGeom>
          <a:noFill/>
        </p:spPr>
        <p:txBody>
          <a:bodyPr wrap="none" rtlCol="0">
            <a:spAutoFit/>
          </a:bodyPr>
          <a:lstStyle/>
          <a:p>
            <a:r>
              <a:rPr lang="en-US" dirty="0"/>
              <a:t>p</a:t>
            </a:r>
            <a:r>
              <a:rPr lang="en-TR" dirty="0"/>
              <a:t>roper time </a:t>
            </a:r>
          </a:p>
        </p:txBody>
      </p:sp>
    </p:spTree>
    <p:extLst>
      <p:ext uri="{BB962C8B-B14F-4D97-AF65-F5344CB8AC3E}">
        <p14:creationId xmlns:p14="http://schemas.microsoft.com/office/powerpoint/2010/main" val="37229728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46A6C-2896-E39F-DE73-425C09B534C4}"/>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177712CE-9EE5-9F2C-D6CF-E4620DC7D417}"/>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89F4158E-2540-886F-D30D-1CA6B8FEAD9F}"/>
              </a:ext>
            </a:extLst>
          </p:cNvPr>
          <p:cNvPicPr>
            <a:picLocks noChangeAspect="1"/>
          </p:cNvPicPr>
          <p:nvPr/>
        </p:nvPicPr>
        <p:blipFill>
          <a:blip r:embed="rId2"/>
          <a:stretch>
            <a:fillRect/>
          </a:stretch>
        </p:blipFill>
        <p:spPr>
          <a:xfrm>
            <a:off x="670560" y="174442"/>
            <a:ext cx="10055352" cy="6023495"/>
          </a:xfrm>
          <a:prstGeom prst="rect">
            <a:avLst/>
          </a:prstGeom>
        </p:spPr>
      </p:pic>
    </p:spTree>
    <p:extLst>
      <p:ext uri="{BB962C8B-B14F-4D97-AF65-F5344CB8AC3E}">
        <p14:creationId xmlns:p14="http://schemas.microsoft.com/office/powerpoint/2010/main" val="3647821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07C8C-6DEC-D98B-EB97-7096EC1C3F1E}"/>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9EEE9911-A9A0-2249-449D-D09AFCD2F39C}"/>
              </a:ext>
            </a:extLst>
          </p:cNvPr>
          <p:cNvSpPr>
            <a:spLocks noGrp="1"/>
          </p:cNvSpPr>
          <p:nvPr>
            <p:ph idx="1"/>
          </p:nvPr>
        </p:nvSpPr>
        <p:spPr/>
        <p:txBody>
          <a:bodyPr/>
          <a:lstStyle/>
          <a:p>
            <a:endParaRPr lang="en-TR" dirty="0"/>
          </a:p>
        </p:txBody>
      </p:sp>
      <p:pic>
        <p:nvPicPr>
          <p:cNvPr id="4" name="Picture 3">
            <a:extLst>
              <a:ext uri="{FF2B5EF4-FFF2-40B4-BE49-F238E27FC236}">
                <a16:creationId xmlns:a16="http://schemas.microsoft.com/office/drawing/2014/main" id="{011D8216-B267-567B-7685-E510B71B6EA5}"/>
              </a:ext>
            </a:extLst>
          </p:cNvPr>
          <p:cNvPicPr>
            <a:picLocks noChangeAspect="1"/>
          </p:cNvPicPr>
          <p:nvPr/>
        </p:nvPicPr>
        <p:blipFill rotWithShape="1">
          <a:blip r:embed="rId3"/>
          <a:srcRect l="1341" r="23571"/>
          <a:stretch/>
        </p:blipFill>
        <p:spPr>
          <a:xfrm>
            <a:off x="0" y="-4488"/>
            <a:ext cx="11772900" cy="5419261"/>
          </a:xfrm>
          <a:prstGeom prst="rect">
            <a:avLst/>
          </a:prstGeom>
        </p:spPr>
      </p:pic>
      <p:sp>
        <p:nvSpPr>
          <p:cNvPr id="5" name="TextBox 4">
            <a:extLst>
              <a:ext uri="{FF2B5EF4-FFF2-40B4-BE49-F238E27FC236}">
                <a16:creationId xmlns:a16="http://schemas.microsoft.com/office/drawing/2014/main" id="{0F08DDDD-09C4-8E5F-8E41-C3F3F0C90728}"/>
              </a:ext>
            </a:extLst>
          </p:cNvPr>
          <p:cNvSpPr txBox="1"/>
          <p:nvPr/>
        </p:nvSpPr>
        <p:spPr>
          <a:xfrm>
            <a:off x="1670304" y="6059424"/>
            <a:ext cx="3305777" cy="369332"/>
          </a:xfrm>
          <a:prstGeom prst="rect">
            <a:avLst/>
          </a:prstGeom>
          <a:noFill/>
        </p:spPr>
        <p:txBody>
          <a:bodyPr wrap="none" rtlCol="0">
            <a:spAutoFit/>
          </a:bodyPr>
          <a:lstStyle/>
          <a:p>
            <a:r>
              <a:rPr lang="en-US" dirty="0"/>
              <a:t>S</a:t>
            </a:r>
            <a:r>
              <a:rPr lang="en-TR" dirty="0"/>
              <a:t>ee Shapiro and Teukolsky </a:t>
            </a:r>
            <a:r>
              <a:rPr lang="tr-TR" dirty="0"/>
              <a:t>(</a:t>
            </a:r>
            <a:r>
              <a:rPr lang="en-TR" dirty="0"/>
              <a:t>1983</a:t>
            </a:r>
            <a:r>
              <a:rPr lang="tr-TR" dirty="0"/>
              <a:t>)</a:t>
            </a:r>
            <a:endParaRPr lang="en-TR" dirty="0"/>
          </a:p>
        </p:txBody>
      </p:sp>
    </p:spTree>
    <p:extLst>
      <p:ext uri="{BB962C8B-B14F-4D97-AF65-F5344CB8AC3E}">
        <p14:creationId xmlns:p14="http://schemas.microsoft.com/office/powerpoint/2010/main" val="32410262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A13C5-A481-2CF5-41D3-312E3AEAD5D3}"/>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C8968A74-A9CC-9F68-4064-4D3DF3A594A7}"/>
              </a:ext>
            </a:extLst>
          </p:cNvPr>
          <p:cNvSpPr>
            <a:spLocks noGrp="1"/>
          </p:cNvSpPr>
          <p:nvPr>
            <p:ph idx="1"/>
          </p:nvPr>
        </p:nvSpPr>
        <p:spPr>
          <a:xfrm>
            <a:off x="838200" y="365125"/>
            <a:ext cx="11853672" cy="5818460"/>
          </a:xfrm>
        </p:spPr>
        <p:txBody>
          <a:bodyPr/>
          <a:lstStyle/>
          <a:p>
            <a:endParaRPr lang="en-TR" dirty="0"/>
          </a:p>
        </p:txBody>
      </p:sp>
      <p:pic>
        <p:nvPicPr>
          <p:cNvPr id="4" name="Picture 3">
            <a:extLst>
              <a:ext uri="{FF2B5EF4-FFF2-40B4-BE49-F238E27FC236}">
                <a16:creationId xmlns:a16="http://schemas.microsoft.com/office/drawing/2014/main" id="{CB5D8CCF-0AA0-0F84-D96B-16759142C2D8}"/>
              </a:ext>
            </a:extLst>
          </p:cNvPr>
          <p:cNvPicPr>
            <a:picLocks noChangeAspect="1"/>
          </p:cNvPicPr>
          <p:nvPr/>
        </p:nvPicPr>
        <p:blipFill>
          <a:blip r:embed="rId2"/>
          <a:stretch>
            <a:fillRect/>
          </a:stretch>
        </p:blipFill>
        <p:spPr>
          <a:xfrm>
            <a:off x="838200" y="591831"/>
            <a:ext cx="9546336" cy="5591754"/>
          </a:xfrm>
          <a:prstGeom prst="rect">
            <a:avLst/>
          </a:prstGeom>
        </p:spPr>
      </p:pic>
    </p:spTree>
    <p:extLst>
      <p:ext uri="{BB962C8B-B14F-4D97-AF65-F5344CB8AC3E}">
        <p14:creationId xmlns:p14="http://schemas.microsoft.com/office/powerpoint/2010/main" val="7227758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58975-7C5C-924B-EEA0-8EE1820CE87D}"/>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BB8BF6B5-2A87-FB1A-9020-8E6CE17A1C31}"/>
              </a:ext>
            </a:extLst>
          </p:cNvPr>
          <p:cNvSpPr>
            <a:spLocks noGrp="1"/>
          </p:cNvSpPr>
          <p:nvPr>
            <p:ph idx="1"/>
          </p:nvPr>
        </p:nvSpPr>
        <p:spPr/>
        <p:txBody>
          <a:bodyPr/>
          <a:lstStyle/>
          <a:p>
            <a:endParaRPr lang="en-TR" dirty="0"/>
          </a:p>
        </p:txBody>
      </p:sp>
      <p:pic>
        <p:nvPicPr>
          <p:cNvPr id="4" name="Picture 3">
            <a:extLst>
              <a:ext uri="{FF2B5EF4-FFF2-40B4-BE49-F238E27FC236}">
                <a16:creationId xmlns:a16="http://schemas.microsoft.com/office/drawing/2014/main" id="{C9F2292C-F90E-8D82-92AF-6D60AF280261}"/>
              </a:ext>
            </a:extLst>
          </p:cNvPr>
          <p:cNvPicPr>
            <a:picLocks noChangeAspect="1"/>
          </p:cNvPicPr>
          <p:nvPr/>
        </p:nvPicPr>
        <p:blipFill>
          <a:blip r:embed="rId3"/>
          <a:srcRect/>
          <a:stretch/>
        </p:blipFill>
        <p:spPr>
          <a:xfrm>
            <a:off x="838200" y="681037"/>
            <a:ext cx="11239783" cy="4912833"/>
          </a:xfrm>
          <a:prstGeom prst="rect">
            <a:avLst/>
          </a:prstGeom>
        </p:spPr>
      </p:pic>
    </p:spTree>
    <p:extLst>
      <p:ext uri="{BB962C8B-B14F-4D97-AF65-F5344CB8AC3E}">
        <p14:creationId xmlns:p14="http://schemas.microsoft.com/office/powerpoint/2010/main" val="42319485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AE0B6-29BA-A4BD-CF96-DA34EF653AD3}"/>
              </a:ext>
            </a:extLst>
          </p:cNvPr>
          <p:cNvSpPr>
            <a:spLocks noGrp="1"/>
          </p:cNvSpPr>
          <p:nvPr>
            <p:ph type="title"/>
          </p:nvPr>
        </p:nvSpPr>
        <p:spPr/>
        <p:txBody>
          <a:bodyPr/>
          <a:lstStyle/>
          <a:p>
            <a:endParaRPr lang="en-TR"/>
          </a:p>
        </p:txBody>
      </p:sp>
      <p:pic>
        <p:nvPicPr>
          <p:cNvPr id="4" name="Picture 3">
            <a:extLst>
              <a:ext uri="{FF2B5EF4-FFF2-40B4-BE49-F238E27FC236}">
                <a16:creationId xmlns:a16="http://schemas.microsoft.com/office/drawing/2014/main" id="{D704D9CE-3851-9573-4361-2726D9EBEAF8}"/>
              </a:ext>
            </a:extLst>
          </p:cNvPr>
          <p:cNvPicPr>
            <a:picLocks noChangeAspect="1"/>
          </p:cNvPicPr>
          <p:nvPr/>
        </p:nvPicPr>
        <p:blipFill rotWithShape="1">
          <a:blip r:embed="rId3"/>
          <a:srcRect t="74896"/>
          <a:stretch/>
        </p:blipFill>
        <p:spPr>
          <a:xfrm>
            <a:off x="785412" y="5441237"/>
            <a:ext cx="8212284" cy="1416762"/>
          </a:xfrm>
          <a:prstGeom prst="rect">
            <a:avLst/>
          </a:prstGeom>
        </p:spPr>
      </p:pic>
      <p:pic>
        <p:nvPicPr>
          <p:cNvPr id="6" name="Resim 5">
            <a:extLst>
              <a:ext uri="{FF2B5EF4-FFF2-40B4-BE49-F238E27FC236}">
                <a16:creationId xmlns:a16="http://schemas.microsoft.com/office/drawing/2014/main" id="{55332364-D612-439E-85D2-A94B0299D8F2}"/>
              </a:ext>
            </a:extLst>
          </p:cNvPr>
          <p:cNvPicPr>
            <a:picLocks noChangeAspect="1"/>
          </p:cNvPicPr>
          <p:nvPr/>
        </p:nvPicPr>
        <p:blipFill>
          <a:blip r:embed="rId4"/>
          <a:stretch>
            <a:fillRect/>
          </a:stretch>
        </p:blipFill>
        <p:spPr>
          <a:xfrm>
            <a:off x="1087682" y="419535"/>
            <a:ext cx="4680000" cy="5004659"/>
          </a:xfrm>
          <a:prstGeom prst="rect">
            <a:avLst/>
          </a:prstGeom>
        </p:spPr>
      </p:pic>
      <p:pic>
        <p:nvPicPr>
          <p:cNvPr id="8" name="Resim 7">
            <a:extLst>
              <a:ext uri="{FF2B5EF4-FFF2-40B4-BE49-F238E27FC236}">
                <a16:creationId xmlns:a16="http://schemas.microsoft.com/office/drawing/2014/main" id="{8FE5499A-9D64-482D-B19F-4969BA20C7FE}"/>
              </a:ext>
            </a:extLst>
          </p:cNvPr>
          <p:cNvPicPr>
            <a:picLocks noChangeAspect="1"/>
          </p:cNvPicPr>
          <p:nvPr/>
        </p:nvPicPr>
        <p:blipFill>
          <a:blip r:embed="rId5"/>
          <a:stretch>
            <a:fillRect/>
          </a:stretch>
        </p:blipFill>
        <p:spPr>
          <a:xfrm>
            <a:off x="6308208" y="319404"/>
            <a:ext cx="4680000" cy="5212931"/>
          </a:xfrm>
          <a:prstGeom prst="rect">
            <a:avLst/>
          </a:prstGeom>
        </p:spPr>
      </p:pic>
      <p:sp>
        <p:nvSpPr>
          <p:cNvPr id="3" name="Content Placeholder 2">
            <a:extLst>
              <a:ext uri="{FF2B5EF4-FFF2-40B4-BE49-F238E27FC236}">
                <a16:creationId xmlns:a16="http://schemas.microsoft.com/office/drawing/2014/main" id="{923FE684-292C-4307-8F98-4D35AED8BDB3}"/>
              </a:ext>
            </a:extLst>
          </p:cNvPr>
          <p:cNvSpPr>
            <a:spLocks noGrp="1"/>
          </p:cNvSpPr>
          <p:nvPr>
            <p:ph idx="1"/>
          </p:nvPr>
        </p:nvSpPr>
        <p:spPr>
          <a:xfrm>
            <a:off x="1203792" y="419535"/>
            <a:ext cx="1671788" cy="649351"/>
          </a:xfrm>
        </p:spPr>
        <p:txBody>
          <a:bodyPr>
            <a:normAutofit/>
          </a:bodyPr>
          <a:lstStyle/>
          <a:p>
            <a:pPr marL="0" indent="0">
              <a:buNone/>
            </a:pPr>
            <a:r>
              <a:rPr lang="tr-TR" sz="2000" i="1" dirty="0"/>
              <a:t>(a)</a:t>
            </a:r>
            <a:endParaRPr lang="en-TR" sz="2000" i="1" dirty="0"/>
          </a:p>
        </p:txBody>
      </p:sp>
      <p:sp>
        <p:nvSpPr>
          <p:cNvPr id="9" name="Content Placeholder 2">
            <a:extLst>
              <a:ext uri="{FF2B5EF4-FFF2-40B4-BE49-F238E27FC236}">
                <a16:creationId xmlns:a16="http://schemas.microsoft.com/office/drawing/2014/main" id="{484E97A5-51B5-4832-8524-501B9B0917BA}"/>
              </a:ext>
            </a:extLst>
          </p:cNvPr>
          <p:cNvSpPr txBox="1">
            <a:spLocks/>
          </p:cNvSpPr>
          <p:nvPr/>
        </p:nvSpPr>
        <p:spPr>
          <a:xfrm>
            <a:off x="6673800" y="419535"/>
            <a:ext cx="1671788" cy="6493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2000" i="1" dirty="0"/>
              <a:t>(b)</a:t>
            </a:r>
            <a:endParaRPr lang="en-TR" sz="2000" i="1" dirty="0"/>
          </a:p>
        </p:txBody>
      </p:sp>
    </p:spTree>
    <p:extLst>
      <p:ext uri="{BB962C8B-B14F-4D97-AF65-F5344CB8AC3E}">
        <p14:creationId xmlns:p14="http://schemas.microsoft.com/office/powerpoint/2010/main" val="11255212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9BAD2-196D-9466-013F-29CAA1D3F73F}"/>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0EF9C647-12E4-C24A-C315-0F88B61A67DF}"/>
              </a:ext>
            </a:extLst>
          </p:cNvPr>
          <p:cNvSpPr>
            <a:spLocks noGrp="1"/>
          </p:cNvSpPr>
          <p:nvPr>
            <p:ph idx="1"/>
          </p:nvPr>
        </p:nvSpPr>
        <p:spPr>
          <a:xfrm>
            <a:off x="838200" y="2157984"/>
            <a:ext cx="10710292" cy="3791712"/>
          </a:xfrm>
        </p:spPr>
        <p:txBody>
          <a:bodyPr>
            <a:normAutofit/>
          </a:bodyPr>
          <a:lstStyle/>
          <a:p>
            <a:pPr marL="0" indent="0">
              <a:buNone/>
              <a:tabLst>
                <a:tab pos="3230563" algn="l"/>
              </a:tabLst>
            </a:pPr>
            <a:r>
              <a:rPr lang="en-US" sz="2400" i="1" dirty="0"/>
              <a:t>r = 0   </a:t>
            </a:r>
            <a:r>
              <a:rPr lang="en-US" sz="2400" dirty="0"/>
              <a:t>real singularity	Penrose and Hawking singularity theorems</a:t>
            </a:r>
          </a:p>
          <a:p>
            <a:pPr marL="0" indent="0">
              <a:buNone/>
              <a:tabLst>
                <a:tab pos="3230563" algn="l"/>
              </a:tabLst>
            </a:pPr>
            <a:endParaRPr lang="en-US" sz="2400" dirty="0"/>
          </a:p>
          <a:p>
            <a:pPr marL="0" indent="0">
              <a:buNone/>
              <a:tabLst>
                <a:tab pos="3230563" algn="l"/>
              </a:tabLst>
            </a:pPr>
            <a:r>
              <a:rPr lang="en-US" sz="2400" i="1" dirty="0" err="1"/>
              <a:t>R</a:t>
            </a:r>
            <a:r>
              <a:rPr lang="en-US" sz="2400" i="1" baseline="-25000" dirty="0" err="1"/>
              <a:t>g</a:t>
            </a:r>
            <a:r>
              <a:rPr lang="en-US" sz="2400" i="1" dirty="0"/>
              <a:t> = 2GM/c</a:t>
            </a:r>
            <a:r>
              <a:rPr lang="en-US" sz="2400" i="1" baseline="30000" dirty="0"/>
              <a:t>2</a:t>
            </a:r>
            <a:r>
              <a:rPr lang="en-US" sz="2400" dirty="0"/>
              <a:t>	 Schwarzschild radius</a:t>
            </a:r>
          </a:p>
          <a:p>
            <a:pPr marL="0" indent="0">
              <a:buNone/>
              <a:tabLst>
                <a:tab pos="3230563" algn="l"/>
              </a:tabLst>
            </a:pPr>
            <a:endParaRPr lang="en-US" sz="2400" dirty="0"/>
          </a:p>
          <a:p>
            <a:pPr marL="0" indent="0">
              <a:buNone/>
            </a:pPr>
            <a:endParaRPr lang="en-US" sz="2400" dirty="0"/>
          </a:p>
          <a:p>
            <a:pPr marL="0" indent="0">
              <a:buNone/>
            </a:pPr>
            <a:r>
              <a:rPr lang="en-US" sz="2400" dirty="0"/>
              <a:t>Singularity in Schwarzschild metric disappears if Kruskal or Finkelstein coordinates are used</a:t>
            </a:r>
            <a:endParaRPr lang="en-TR" sz="2400" dirty="0"/>
          </a:p>
        </p:txBody>
      </p:sp>
    </p:spTree>
    <p:extLst>
      <p:ext uri="{BB962C8B-B14F-4D97-AF65-F5344CB8AC3E}">
        <p14:creationId xmlns:p14="http://schemas.microsoft.com/office/powerpoint/2010/main" val="15204133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40F14-5AD6-C7BD-08BB-EC0D01C2B67E}"/>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4657D9B7-5572-639C-1D06-B8F0AAE7F077}"/>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7894869E-8417-AFC3-6926-5C56E91D10F2}"/>
              </a:ext>
            </a:extLst>
          </p:cNvPr>
          <p:cNvPicPr>
            <a:picLocks noChangeAspect="1"/>
          </p:cNvPicPr>
          <p:nvPr/>
        </p:nvPicPr>
        <p:blipFill>
          <a:blip r:embed="rId2"/>
          <a:stretch>
            <a:fillRect/>
          </a:stretch>
        </p:blipFill>
        <p:spPr>
          <a:xfrm>
            <a:off x="699505" y="365125"/>
            <a:ext cx="11492495" cy="6303899"/>
          </a:xfrm>
          <a:prstGeom prst="rect">
            <a:avLst/>
          </a:prstGeom>
        </p:spPr>
      </p:pic>
    </p:spTree>
    <p:extLst>
      <p:ext uri="{BB962C8B-B14F-4D97-AF65-F5344CB8AC3E}">
        <p14:creationId xmlns:p14="http://schemas.microsoft.com/office/powerpoint/2010/main" val="31923369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1D37C43-3A09-4C8E-828F-81062672AAB8}"/>
              </a:ext>
            </a:extLst>
          </p:cNvPr>
          <p:cNvSpPr>
            <a:spLocks noGrp="1"/>
          </p:cNvSpPr>
          <p:nvPr>
            <p:ph idx="1"/>
          </p:nvPr>
        </p:nvSpPr>
        <p:spPr>
          <a:xfrm>
            <a:off x="5202819" y="5833670"/>
            <a:ext cx="304800" cy="317500"/>
          </a:xfrm>
        </p:spPr>
        <p:txBody>
          <a:bodyPr>
            <a:normAutofit lnSpcReduction="10000"/>
          </a:bodyPr>
          <a:lstStyle/>
          <a:p>
            <a:pPr marL="0" indent="0">
              <a:buNone/>
            </a:pPr>
            <a:r>
              <a:rPr lang="tr-TR" sz="1800" dirty="0"/>
              <a:t>0</a:t>
            </a:r>
          </a:p>
        </p:txBody>
      </p:sp>
      <p:sp>
        <p:nvSpPr>
          <p:cNvPr id="14" name="İçerik Yer Tutucusu 2">
            <a:extLst>
              <a:ext uri="{FF2B5EF4-FFF2-40B4-BE49-F238E27FC236}">
                <a16:creationId xmlns:a16="http://schemas.microsoft.com/office/drawing/2014/main" id="{423D3CFD-F2A4-4951-A7D5-381AD8112DDA}"/>
              </a:ext>
            </a:extLst>
          </p:cNvPr>
          <p:cNvSpPr txBox="1">
            <a:spLocks/>
          </p:cNvSpPr>
          <p:nvPr/>
        </p:nvSpPr>
        <p:spPr>
          <a:xfrm>
            <a:off x="6377057" y="5833670"/>
            <a:ext cx="304800" cy="3175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1800" dirty="0"/>
              <a:t>2</a:t>
            </a:r>
          </a:p>
        </p:txBody>
      </p:sp>
      <p:sp>
        <p:nvSpPr>
          <p:cNvPr id="15" name="İçerik Yer Tutucusu 2">
            <a:extLst>
              <a:ext uri="{FF2B5EF4-FFF2-40B4-BE49-F238E27FC236}">
                <a16:creationId xmlns:a16="http://schemas.microsoft.com/office/drawing/2014/main" id="{9E1BE819-B19B-4EF1-BF31-ACDBDE2B3DFB}"/>
              </a:ext>
            </a:extLst>
          </p:cNvPr>
          <p:cNvSpPr txBox="1">
            <a:spLocks/>
          </p:cNvSpPr>
          <p:nvPr/>
        </p:nvSpPr>
        <p:spPr>
          <a:xfrm>
            <a:off x="7631309" y="5833670"/>
            <a:ext cx="304800" cy="3175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1800" dirty="0"/>
              <a:t>3</a:t>
            </a:r>
          </a:p>
        </p:txBody>
      </p:sp>
      <p:sp>
        <p:nvSpPr>
          <p:cNvPr id="16" name="İçerik Yer Tutucusu 2">
            <a:extLst>
              <a:ext uri="{FF2B5EF4-FFF2-40B4-BE49-F238E27FC236}">
                <a16:creationId xmlns:a16="http://schemas.microsoft.com/office/drawing/2014/main" id="{DC0E0AB9-344E-4CE3-936A-43EFEE5C0E47}"/>
              </a:ext>
            </a:extLst>
          </p:cNvPr>
          <p:cNvSpPr txBox="1">
            <a:spLocks/>
          </p:cNvSpPr>
          <p:nvPr/>
        </p:nvSpPr>
        <p:spPr>
          <a:xfrm>
            <a:off x="8755259" y="5833670"/>
            <a:ext cx="304800" cy="3175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1800" dirty="0"/>
              <a:t>4</a:t>
            </a:r>
          </a:p>
        </p:txBody>
      </p:sp>
      <p:sp>
        <p:nvSpPr>
          <p:cNvPr id="17" name="İçerik Yer Tutucusu 2">
            <a:extLst>
              <a:ext uri="{FF2B5EF4-FFF2-40B4-BE49-F238E27FC236}">
                <a16:creationId xmlns:a16="http://schemas.microsoft.com/office/drawing/2014/main" id="{6A7C07B2-AFBA-43D9-AF81-FED1941CA140}"/>
              </a:ext>
            </a:extLst>
          </p:cNvPr>
          <p:cNvSpPr txBox="1">
            <a:spLocks/>
          </p:cNvSpPr>
          <p:nvPr/>
        </p:nvSpPr>
        <p:spPr>
          <a:xfrm>
            <a:off x="9936359" y="5833670"/>
            <a:ext cx="304800" cy="3175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1800" dirty="0"/>
              <a:t>6</a:t>
            </a:r>
          </a:p>
        </p:txBody>
      </p:sp>
      <p:grpSp>
        <p:nvGrpSpPr>
          <p:cNvPr id="25" name="Grup 24">
            <a:extLst>
              <a:ext uri="{FF2B5EF4-FFF2-40B4-BE49-F238E27FC236}">
                <a16:creationId xmlns:a16="http://schemas.microsoft.com/office/drawing/2014/main" id="{49657199-0204-4F95-9822-84B2C6C2B89C}"/>
              </a:ext>
            </a:extLst>
          </p:cNvPr>
          <p:cNvGrpSpPr/>
          <p:nvPr/>
        </p:nvGrpSpPr>
        <p:grpSpPr>
          <a:xfrm>
            <a:off x="4174764" y="4157774"/>
            <a:ext cx="7556369" cy="2311138"/>
            <a:chOff x="526927" y="2879983"/>
            <a:chExt cx="7556369" cy="2311138"/>
          </a:xfrm>
        </p:grpSpPr>
        <p:cxnSp>
          <p:nvCxnSpPr>
            <p:cNvPr id="5" name="Düz Bağlayıcı 4">
              <a:extLst>
                <a:ext uri="{FF2B5EF4-FFF2-40B4-BE49-F238E27FC236}">
                  <a16:creationId xmlns:a16="http://schemas.microsoft.com/office/drawing/2014/main" id="{DEFC370D-F2F9-44E1-9076-06EE513D894B}"/>
                </a:ext>
              </a:extLst>
            </p:cNvPr>
            <p:cNvCxnSpPr>
              <a:cxnSpLocks/>
            </p:cNvCxnSpPr>
            <p:nvPr/>
          </p:nvCxnSpPr>
          <p:spPr>
            <a:xfrm>
              <a:off x="1682496" y="4035552"/>
              <a:ext cx="6400800" cy="0"/>
            </a:xfrm>
            <a:prstGeom prst="line">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 name="Yay 6">
              <a:extLst>
                <a:ext uri="{FF2B5EF4-FFF2-40B4-BE49-F238E27FC236}">
                  <a16:creationId xmlns:a16="http://schemas.microsoft.com/office/drawing/2014/main" id="{10B8B8C8-3BE6-4BFC-AC6D-BCE666CC4072}"/>
                </a:ext>
              </a:extLst>
            </p:cNvPr>
            <p:cNvSpPr/>
            <p:nvPr/>
          </p:nvSpPr>
          <p:spPr>
            <a:xfrm>
              <a:off x="526927" y="2879983"/>
              <a:ext cx="2311138" cy="2311138"/>
            </a:xfrm>
            <a:prstGeom prst="arc">
              <a:avLst>
                <a:gd name="adj1" fmla="val 16200000"/>
                <a:gd name="adj2" fmla="val 549763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9" name="Düz Bağlayıcı 8">
              <a:extLst>
                <a:ext uri="{FF2B5EF4-FFF2-40B4-BE49-F238E27FC236}">
                  <a16:creationId xmlns:a16="http://schemas.microsoft.com/office/drawing/2014/main" id="{4B675848-697B-4A71-A81D-B358707C3070}"/>
                </a:ext>
              </a:extLst>
            </p:cNvPr>
            <p:cNvCxnSpPr/>
            <p:nvPr/>
          </p:nvCxnSpPr>
          <p:spPr>
            <a:xfrm>
              <a:off x="1682496" y="4035552"/>
              <a:ext cx="0" cy="40309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id="{5AE06D67-11AA-43C9-80C4-8878DFA6E7CD}"/>
                </a:ext>
              </a:extLst>
            </p:cNvPr>
            <p:cNvCxnSpPr/>
            <p:nvPr/>
          </p:nvCxnSpPr>
          <p:spPr>
            <a:xfrm>
              <a:off x="2844161" y="4035552"/>
              <a:ext cx="0" cy="40309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id="{F0E7687B-4CC5-4A8C-A6CB-5BAA17BC9672}"/>
                </a:ext>
              </a:extLst>
            </p:cNvPr>
            <p:cNvCxnSpPr/>
            <p:nvPr/>
          </p:nvCxnSpPr>
          <p:spPr>
            <a:xfrm>
              <a:off x="4110986" y="4035552"/>
              <a:ext cx="0" cy="40309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id="{CEBB2ECB-592F-4EB0-9195-18EF7D59CD2B}"/>
                </a:ext>
              </a:extLst>
            </p:cNvPr>
            <p:cNvCxnSpPr/>
            <p:nvPr/>
          </p:nvCxnSpPr>
          <p:spPr>
            <a:xfrm>
              <a:off x="5234936" y="4035552"/>
              <a:ext cx="0" cy="40309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3" name="Düz Bağlayıcı 12">
              <a:extLst>
                <a:ext uri="{FF2B5EF4-FFF2-40B4-BE49-F238E27FC236}">
                  <a16:creationId xmlns:a16="http://schemas.microsoft.com/office/drawing/2014/main" id="{D0505EDF-467A-4F15-811B-F4A36254345F}"/>
                </a:ext>
              </a:extLst>
            </p:cNvPr>
            <p:cNvCxnSpPr/>
            <p:nvPr/>
          </p:nvCxnSpPr>
          <p:spPr>
            <a:xfrm>
              <a:off x="6416036" y="4035552"/>
              <a:ext cx="0" cy="40309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8" name="Kısmi Daire 17">
              <a:extLst>
                <a:ext uri="{FF2B5EF4-FFF2-40B4-BE49-F238E27FC236}">
                  <a16:creationId xmlns:a16="http://schemas.microsoft.com/office/drawing/2014/main" id="{4045D8F2-6CAF-472E-B9C4-DEFDC7549155}"/>
                </a:ext>
              </a:extLst>
            </p:cNvPr>
            <p:cNvSpPr/>
            <p:nvPr/>
          </p:nvSpPr>
          <p:spPr>
            <a:xfrm>
              <a:off x="2622065" y="3819551"/>
              <a:ext cx="432000" cy="432000"/>
            </a:xfrm>
            <a:prstGeom prst="pie">
              <a:avLst>
                <a:gd name="adj1" fmla="val 1056259"/>
                <a:gd name="adj2" fmla="val 2047733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9" name="Kısmi Daire 18">
              <a:extLst>
                <a:ext uri="{FF2B5EF4-FFF2-40B4-BE49-F238E27FC236}">
                  <a16:creationId xmlns:a16="http://schemas.microsoft.com/office/drawing/2014/main" id="{0BD51866-77DE-4923-9201-DD0DC57E0A5E}"/>
                </a:ext>
              </a:extLst>
            </p:cNvPr>
            <p:cNvSpPr/>
            <p:nvPr/>
          </p:nvSpPr>
          <p:spPr>
            <a:xfrm>
              <a:off x="3896114" y="3819551"/>
              <a:ext cx="432000" cy="432000"/>
            </a:xfrm>
            <a:prstGeom prst="pie">
              <a:avLst>
                <a:gd name="adj1" fmla="val 5370816"/>
                <a:gd name="adj2" fmla="val 1621901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0" name="Kısmi Daire 19">
              <a:extLst>
                <a:ext uri="{FF2B5EF4-FFF2-40B4-BE49-F238E27FC236}">
                  <a16:creationId xmlns:a16="http://schemas.microsoft.com/office/drawing/2014/main" id="{63FC3557-0E72-486B-916D-2912479CE0D9}"/>
                </a:ext>
              </a:extLst>
            </p:cNvPr>
            <p:cNvSpPr/>
            <p:nvPr/>
          </p:nvSpPr>
          <p:spPr>
            <a:xfrm>
              <a:off x="5018936" y="3819551"/>
              <a:ext cx="432000" cy="432000"/>
            </a:xfrm>
            <a:prstGeom prst="pie">
              <a:avLst>
                <a:gd name="adj1" fmla="val 6902938"/>
                <a:gd name="adj2" fmla="val 1482425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1" name="Kısmi Daire 20">
              <a:extLst>
                <a:ext uri="{FF2B5EF4-FFF2-40B4-BE49-F238E27FC236}">
                  <a16:creationId xmlns:a16="http://schemas.microsoft.com/office/drawing/2014/main" id="{5A6B2296-57EA-4FC6-88A2-E7ED26C16A00}"/>
                </a:ext>
              </a:extLst>
            </p:cNvPr>
            <p:cNvSpPr/>
            <p:nvPr/>
          </p:nvSpPr>
          <p:spPr>
            <a:xfrm>
              <a:off x="6200036" y="3819551"/>
              <a:ext cx="432000" cy="432000"/>
            </a:xfrm>
            <a:prstGeom prst="pie">
              <a:avLst>
                <a:gd name="adj1" fmla="val 9242264"/>
                <a:gd name="adj2" fmla="val 12286518"/>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2" name="Oval 21">
              <a:extLst>
                <a:ext uri="{FF2B5EF4-FFF2-40B4-BE49-F238E27FC236}">
                  <a16:creationId xmlns:a16="http://schemas.microsoft.com/office/drawing/2014/main" id="{2D751CDC-F5AD-46AA-B20D-7836517C40F9}"/>
                </a:ext>
              </a:extLst>
            </p:cNvPr>
            <p:cNvSpPr/>
            <p:nvPr/>
          </p:nvSpPr>
          <p:spPr>
            <a:xfrm>
              <a:off x="1653382" y="4008551"/>
              <a:ext cx="54000" cy="5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3" name="İçerik Yer Tutucusu 2">
            <a:extLst>
              <a:ext uri="{FF2B5EF4-FFF2-40B4-BE49-F238E27FC236}">
                <a16:creationId xmlns:a16="http://schemas.microsoft.com/office/drawing/2014/main" id="{B3500168-31E9-43D3-967A-527547AA7B41}"/>
              </a:ext>
            </a:extLst>
          </p:cNvPr>
          <p:cNvSpPr txBox="1">
            <a:spLocks/>
          </p:cNvSpPr>
          <p:nvPr/>
        </p:nvSpPr>
        <p:spPr>
          <a:xfrm>
            <a:off x="11117455" y="5784447"/>
            <a:ext cx="803911" cy="4030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1800" dirty="0"/>
              <a:t>r/M</a:t>
            </a:r>
          </a:p>
        </p:txBody>
      </p:sp>
      <p:pic>
        <p:nvPicPr>
          <p:cNvPr id="33" name="Resim 32">
            <a:extLst>
              <a:ext uri="{FF2B5EF4-FFF2-40B4-BE49-F238E27FC236}">
                <a16:creationId xmlns:a16="http://schemas.microsoft.com/office/drawing/2014/main" id="{DED0E1D7-76D2-4CFB-9DA8-10CC13002D34}"/>
              </a:ext>
            </a:extLst>
          </p:cNvPr>
          <p:cNvPicPr>
            <a:picLocks noChangeAspect="1"/>
          </p:cNvPicPr>
          <p:nvPr/>
        </p:nvPicPr>
        <p:blipFill>
          <a:blip r:embed="rId2"/>
          <a:stretch>
            <a:fillRect/>
          </a:stretch>
        </p:blipFill>
        <p:spPr>
          <a:xfrm>
            <a:off x="7530513" y="569637"/>
            <a:ext cx="4094398" cy="3292592"/>
          </a:xfrm>
          <a:prstGeom prst="rect">
            <a:avLst/>
          </a:prstGeom>
        </p:spPr>
      </p:pic>
      <p:sp>
        <p:nvSpPr>
          <p:cNvPr id="34" name="Content Placeholder 2">
            <a:extLst>
              <a:ext uri="{FF2B5EF4-FFF2-40B4-BE49-F238E27FC236}">
                <a16:creationId xmlns:a16="http://schemas.microsoft.com/office/drawing/2014/main" id="{CE96D4AB-1F76-4BD2-BCDB-60D4721144D9}"/>
              </a:ext>
            </a:extLst>
          </p:cNvPr>
          <p:cNvSpPr txBox="1">
            <a:spLocks/>
          </p:cNvSpPr>
          <p:nvPr/>
        </p:nvSpPr>
        <p:spPr>
          <a:xfrm>
            <a:off x="7552056" y="527850"/>
            <a:ext cx="876300" cy="784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2400" dirty="0">
                <a:latin typeface="Times New Roman" panose="02020603050405020304" pitchFamily="18" charset="0"/>
                <a:cs typeface="Times New Roman" panose="02020603050405020304" pitchFamily="18" charset="0"/>
              </a:rPr>
              <a:t>(a)</a:t>
            </a:r>
            <a:endParaRPr lang="en-TR" sz="2400" dirty="0">
              <a:latin typeface="Times New Roman" panose="02020603050405020304" pitchFamily="18" charset="0"/>
              <a:cs typeface="Times New Roman" panose="02020603050405020304" pitchFamily="18" charset="0"/>
            </a:endParaRPr>
          </a:p>
        </p:txBody>
      </p:sp>
      <p:sp>
        <p:nvSpPr>
          <p:cNvPr id="35" name="Content Placeholder 2">
            <a:extLst>
              <a:ext uri="{FF2B5EF4-FFF2-40B4-BE49-F238E27FC236}">
                <a16:creationId xmlns:a16="http://schemas.microsoft.com/office/drawing/2014/main" id="{B1788DBE-FE13-499E-98A4-EC812EBA6E12}"/>
              </a:ext>
            </a:extLst>
          </p:cNvPr>
          <p:cNvSpPr txBox="1">
            <a:spLocks/>
          </p:cNvSpPr>
          <p:nvPr/>
        </p:nvSpPr>
        <p:spPr>
          <a:xfrm>
            <a:off x="5759153" y="3681685"/>
            <a:ext cx="876300" cy="784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2400" dirty="0">
                <a:latin typeface="Times New Roman" panose="02020603050405020304" pitchFamily="18" charset="0"/>
                <a:cs typeface="Times New Roman" panose="02020603050405020304" pitchFamily="18" charset="0"/>
              </a:rPr>
              <a:t>(b)</a:t>
            </a:r>
            <a:endParaRPr lang="en-TR" sz="2400" dirty="0">
              <a:latin typeface="Times New Roman" panose="02020603050405020304" pitchFamily="18" charset="0"/>
              <a:cs typeface="Times New Roman" panose="02020603050405020304" pitchFamily="18" charset="0"/>
            </a:endParaRPr>
          </a:p>
        </p:txBody>
      </p:sp>
      <p:sp>
        <p:nvSpPr>
          <p:cNvPr id="36" name="Content Placeholder 2">
            <a:extLst>
              <a:ext uri="{FF2B5EF4-FFF2-40B4-BE49-F238E27FC236}">
                <a16:creationId xmlns:a16="http://schemas.microsoft.com/office/drawing/2014/main" id="{C7A3BB37-4059-4951-ADAE-0ED95DDA0F94}"/>
              </a:ext>
            </a:extLst>
          </p:cNvPr>
          <p:cNvSpPr txBox="1">
            <a:spLocks/>
          </p:cNvSpPr>
          <p:nvPr/>
        </p:nvSpPr>
        <p:spPr>
          <a:xfrm>
            <a:off x="479713" y="389089"/>
            <a:ext cx="6721187" cy="32925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Times New Roman" panose="02020603050405020304" pitchFamily="18" charset="0"/>
                <a:cs typeface="Times New Roman" panose="02020603050405020304" pitchFamily="18" charset="0"/>
              </a:rPr>
              <a:t>Figure 12.6</a:t>
            </a:r>
            <a:endParaRPr lang="tr-TR" sz="2400" dirty="0">
              <a:latin typeface="Times New Roman" panose="02020603050405020304" pitchFamily="18" charset="0"/>
              <a:cs typeface="Times New Roman" panose="02020603050405020304" pitchFamily="18" charset="0"/>
            </a:endParaRPr>
          </a:p>
          <a:p>
            <a:pPr marL="457200" indent="-457200">
              <a:buAutoNum type="alphaLcParenBoth"/>
            </a:pPr>
            <a:r>
              <a:rPr lang="en-US" sz="2400" dirty="0">
                <a:latin typeface="Times New Roman" panose="02020603050405020304" pitchFamily="18" charset="0"/>
                <a:cs typeface="Times New Roman" panose="02020603050405020304" pitchFamily="18" charset="0"/>
              </a:rPr>
              <a:t>The angle </a:t>
            </a:r>
            <a:r>
              <a:rPr lang="tr-TR" sz="2400" i="1" dirty="0">
                <a:latin typeface="Times New Roman" panose="02020603050405020304" pitchFamily="18" charset="0"/>
                <a:cs typeface="Times New Roman" panose="02020603050405020304" pitchFamily="18" charset="0"/>
              </a:rPr>
              <a:t>ψ</a:t>
            </a:r>
            <a:r>
              <a:rPr lang="en-US" sz="2400" dirty="0">
                <a:latin typeface="Times New Roman" panose="02020603050405020304" pitchFamily="18" charset="0"/>
                <a:cs typeface="Times New Roman" panose="02020603050405020304" pitchFamily="18" charset="0"/>
              </a:rPr>
              <a:t> between the propagation direction of a photon and radial direction at a given point p.</a:t>
            </a:r>
            <a:endParaRPr lang="tr-TR" sz="2400" dirty="0">
              <a:latin typeface="Times New Roman" panose="02020603050405020304" pitchFamily="18" charset="0"/>
              <a:cs typeface="Times New Roman" panose="02020603050405020304" pitchFamily="18" charset="0"/>
            </a:endParaRPr>
          </a:p>
          <a:p>
            <a:pPr marL="457200" indent="-457200">
              <a:buAutoNum type="alphaLcParenBoth"/>
            </a:pPr>
            <a:r>
              <a:rPr lang="en-US" sz="2400" dirty="0">
                <a:latin typeface="Times New Roman" panose="02020603050405020304" pitchFamily="18" charset="0"/>
                <a:cs typeface="Times New Roman" panose="02020603050405020304" pitchFamily="18" charset="0"/>
              </a:rPr>
              <a:t>Gravitational capture of radiation by a Schwarzschild black hole. Rays emitted from each other into the interior of the shaded conical cavity are captured. The indicated capture cavities are those measured in the orthonormal frame of a local static observer.</a:t>
            </a:r>
            <a:endParaRPr lang="en-TR" sz="2400" dirty="0">
              <a:latin typeface="Times New Roman" panose="02020603050405020304" pitchFamily="18" charset="0"/>
              <a:cs typeface="Times New Roman" panose="02020603050405020304" pitchFamily="18" charset="0"/>
            </a:endParaRPr>
          </a:p>
        </p:txBody>
      </p:sp>
      <p:sp>
        <p:nvSpPr>
          <p:cNvPr id="37" name="Content Placeholder 2">
            <a:extLst>
              <a:ext uri="{FF2B5EF4-FFF2-40B4-BE49-F238E27FC236}">
                <a16:creationId xmlns:a16="http://schemas.microsoft.com/office/drawing/2014/main" id="{1746322E-C2B8-4E4C-ACD2-8DF6B3000FF0}"/>
              </a:ext>
            </a:extLst>
          </p:cNvPr>
          <p:cNvSpPr txBox="1">
            <a:spLocks/>
          </p:cNvSpPr>
          <p:nvPr/>
        </p:nvSpPr>
        <p:spPr>
          <a:xfrm>
            <a:off x="660106" y="4594107"/>
            <a:ext cx="3168936" cy="10064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Times New Roman" panose="02020603050405020304" pitchFamily="18" charset="0"/>
                <a:cs typeface="Times New Roman" panose="02020603050405020304" pitchFamily="18" charset="0"/>
              </a:rPr>
              <a:t>Shapiro &amp; </a:t>
            </a:r>
            <a:r>
              <a:rPr lang="en-US" sz="2400" dirty="0" err="1">
                <a:latin typeface="Times New Roman" panose="02020603050405020304" pitchFamily="18" charset="0"/>
                <a:cs typeface="Times New Roman" panose="02020603050405020304" pitchFamily="18" charset="0"/>
              </a:rPr>
              <a:t>Teukolsky</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00735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2C028-11AA-6E74-29E5-01777197D6B9}"/>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8B4F83FF-7BE3-FB8D-EF16-393D46C9FFF7}"/>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3F710008-260C-2297-A47A-B0CE2FB54C80}"/>
              </a:ext>
            </a:extLst>
          </p:cNvPr>
          <p:cNvPicPr>
            <a:picLocks noChangeAspect="1"/>
          </p:cNvPicPr>
          <p:nvPr/>
        </p:nvPicPr>
        <p:blipFill>
          <a:blip r:embed="rId2"/>
          <a:stretch>
            <a:fillRect/>
          </a:stretch>
        </p:blipFill>
        <p:spPr>
          <a:xfrm>
            <a:off x="621654" y="-830179"/>
            <a:ext cx="11963567" cy="6845968"/>
          </a:xfrm>
          <a:prstGeom prst="rect">
            <a:avLst/>
          </a:prstGeom>
        </p:spPr>
      </p:pic>
    </p:spTree>
    <p:extLst>
      <p:ext uri="{BB962C8B-B14F-4D97-AF65-F5344CB8AC3E}">
        <p14:creationId xmlns:p14="http://schemas.microsoft.com/office/powerpoint/2010/main" val="13035168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DD06-50C1-FD35-FE4D-940228206AF1}"/>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8872526C-DD3F-256D-57A9-CB4CC361B7B5}"/>
              </a:ext>
            </a:extLst>
          </p:cNvPr>
          <p:cNvSpPr>
            <a:spLocks noGrp="1"/>
          </p:cNvSpPr>
          <p:nvPr>
            <p:ph idx="1"/>
          </p:nvPr>
        </p:nvSpPr>
        <p:spPr/>
        <p:txBody>
          <a:bodyPr/>
          <a:lstStyle/>
          <a:p>
            <a:endParaRPr lang="en-TR" dirty="0"/>
          </a:p>
        </p:txBody>
      </p:sp>
      <p:pic>
        <p:nvPicPr>
          <p:cNvPr id="4" name="Picture 3">
            <a:extLst>
              <a:ext uri="{FF2B5EF4-FFF2-40B4-BE49-F238E27FC236}">
                <a16:creationId xmlns:a16="http://schemas.microsoft.com/office/drawing/2014/main" id="{500C9F2F-9112-AED5-2A38-57042BC147BE}"/>
              </a:ext>
            </a:extLst>
          </p:cNvPr>
          <p:cNvPicPr>
            <a:picLocks noChangeAspect="1"/>
          </p:cNvPicPr>
          <p:nvPr/>
        </p:nvPicPr>
        <p:blipFill>
          <a:blip r:embed="rId2"/>
          <a:stretch>
            <a:fillRect/>
          </a:stretch>
        </p:blipFill>
        <p:spPr>
          <a:xfrm>
            <a:off x="-15766" y="0"/>
            <a:ext cx="10940961" cy="6051884"/>
          </a:xfrm>
          <a:prstGeom prst="rect">
            <a:avLst/>
          </a:prstGeom>
        </p:spPr>
      </p:pic>
    </p:spTree>
    <p:extLst>
      <p:ext uri="{BB962C8B-B14F-4D97-AF65-F5344CB8AC3E}">
        <p14:creationId xmlns:p14="http://schemas.microsoft.com/office/powerpoint/2010/main" val="4480111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FCA18-C57A-77C0-B5A4-4C14D3CBD7DF}"/>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05A090CE-EC2A-2197-0C99-B9C15384886A}"/>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AE353292-5EFE-A6F2-1215-C38929DD5AD0}"/>
              </a:ext>
            </a:extLst>
          </p:cNvPr>
          <p:cNvPicPr>
            <a:picLocks noChangeAspect="1"/>
          </p:cNvPicPr>
          <p:nvPr/>
        </p:nvPicPr>
        <p:blipFill>
          <a:blip r:embed="rId2"/>
          <a:stretch>
            <a:fillRect/>
          </a:stretch>
        </p:blipFill>
        <p:spPr>
          <a:xfrm>
            <a:off x="0" y="-56748"/>
            <a:ext cx="11117305" cy="6914748"/>
          </a:xfrm>
          <a:prstGeom prst="rect">
            <a:avLst/>
          </a:prstGeom>
        </p:spPr>
      </p:pic>
    </p:spTree>
    <p:extLst>
      <p:ext uri="{BB962C8B-B14F-4D97-AF65-F5344CB8AC3E}">
        <p14:creationId xmlns:p14="http://schemas.microsoft.com/office/powerpoint/2010/main" val="42656759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EC3A3-9CF3-809F-5EEA-0CFA39566A36}"/>
              </a:ext>
            </a:extLst>
          </p:cNvPr>
          <p:cNvSpPr>
            <a:spLocks noGrp="1"/>
          </p:cNvSpPr>
          <p:nvPr>
            <p:ph type="title"/>
          </p:nvPr>
        </p:nvSpPr>
        <p:spPr/>
        <p:txBody>
          <a:bodyPr/>
          <a:lstStyle/>
          <a:p>
            <a:endParaRPr lang="en-TR"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A1E70C5-13CE-773D-2CC4-42080E3C4489}"/>
                  </a:ext>
                </a:extLst>
              </p:cNvPr>
              <p:cNvSpPr>
                <a:spLocks noGrp="1"/>
              </p:cNvSpPr>
              <p:nvPr>
                <p:ph idx="1"/>
              </p:nvPr>
            </p:nvSpPr>
            <p:spPr>
              <a:xfrm>
                <a:off x="529459" y="1208894"/>
                <a:ext cx="11181588" cy="3198304"/>
              </a:xfrm>
            </p:spPr>
            <p:txBody>
              <a:bodyPr>
                <a:noAutofit/>
              </a:bodyPr>
              <a:lstStyle/>
              <a:p>
                <a:pPr>
                  <a:tabLst>
                    <a:tab pos="3136900" algn="l"/>
                  </a:tabLst>
                </a:pPr>
                <a14:m>
                  <m:oMath xmlns:m="http://schemas.openxmlformats.org/officeDocument/2006/math">
                    <m:sSub>
                      <m:sSubPr>
                        <m:ctrlPr>
                          <a:rPr lang="en-US" sz="2400" i="1" smtClean="0">
                            <a:latin typeface="Cambria Math" panose="02040503050406030204" pitchFamily="18" charset="0"/>
                          </a:rPr>
                        </m:ctrlPr>
                      </m:sSubPr>
                      <m:e>
                        <m:r>
                          <m:rPr>
                            <m:sty m:val="p"/>
                          </m:rPr>
                          <a:rPr lang="el-GR" sz="2400" i="1" smtClean="0">
                            <a:latin typeface="Cambria Math" panose="02040503050406030204" pitchFamily="18" charset="0"/>
                            <a:ea typeface="Cambria Math" panose="02040503050406030204" pitchFamily="18" charset="0"/>
                          </a:rPr>
                          <m:t>Ω</m:t>
                        </m:r>
                      </m:e>
                      <m:sub>
                        <m:r>
                          <a:rPr lang="tr-TR" sz="2400" b="0" i="1" smtClean="0">
                            <a:latin typeface="Cambria Math" panose="02040503050406030204" pitchFamily="18" charset="0"/>
                          </a:rPr>
                          <m:t>𝐵𝐻</m:t>
                        </m:r>
                      </m:sub>
                    </m:sSub>
                    <m:r>
                      <a:rPr lang="tr-TR" sz="2400" b="0" i="1" smtClean="0">
                        <a:latin typeface="Cambria Math" panose="02040503050406030204" pitchFamily="18" charset="0"/>
                      </a:rPr>
                      <m:t>=</m:t>
                    </m:r>
                    <m:r>
                      <a:rPr lang="tr-TR" sz="2400" b="0" i="1" smtClean="0">
                        <a:latin typeface="Cambria Math" panose="02040503050406030204" pitchFamily="18" charset="0"/>
                      </a:rPr>
                      <m:t>𝑎</m:t>
                    </m:r>
                    <m:sSup>
                      <m:sSupPr>
                        <m:ctrlPr>
                          <a:rPr lang="tr-TR" sz="2400" b="0" i="1" smtClean="0">
                            <a:latin typeface="Cambria Math" panose="02040503050406030204" pitchFamily="18" charset="0"/>
                          </a:rPr>
                        </m:ctrlPr>
                      </m:sSupPr>
                      <m:e>
                        <m:r>
                          <a:rPr lang="tr-TR" sz="2400" b="0" i="1" smtClean="0">
                            <a:latin typeface="Cambria Math" panose="02040503050406030204" pitchFamily="18" charset="0"/>
                          </a:rPr>
                          <m:t>𝑐</m:t>
                        </m:r>
                      </m:e>
                      <m:sup>
                        <m:r>
                          <a:rPr lang="tr-TR" sz="2400" b="0" i="1" smtClean="0">
                            <a:latin typeface="Cambria Math" panose="02040503050406030204" pitchFamily="18" charset="0"/>
                          </a:rPr>
                          <m:t>2</m:t>
                        </m:r>
                      </m:sup>
                    </m:sSup>
                    <m:r>
                      <a:rPr lang="tr-TR" sz="2400" b="0" i="1" smtClean="0">
                        <a:latin typeface="Cambria Math" panose="02040503050406030204" pitchFamily="18" charset="0"/>
                      </a:rPr>
                      <m:t>/(2</m:t>
                    </m:r>
                    <m:r>
                      <a:rPr lang="tr-TR" sz="2400" b="0" i="1" smtClean="0">
                        <a:latin typeface="Cambria Math" panose="02040503050406030204" pitchFamily="18" charset="0"/>
                      </a:rPr>
                      <m:t>𝐺𝑀</m:t>
                    </m:r>
                    <m:sSub>
                      <m:sSubPr>
                        <m:ctrlPr>
                          <a:rPr lang="tr-TR" sz="2400" b="0" i="1" smtClean="0">
                            <a:latin typeface="Cambria Math" panose="02040503050406030204" pitchFamily="18" charset="0"/>
                          </a:rPr>
                        </m:ctrlPr>
                      </m:sSubPr>
                      <m:e>
                        <m:r>
                          <a:rPr lang="tr-TR" sz="2400" b="0" i="1" smtClean="0">
                            <a:latin typeface="Cambria Math" panose="02040503050406030204" pitchFamily="18" charset="0"/>
                          </a:rPr>
                          <m:t>𝑟</m:t>
                        </m:r>
                      </m:e>
                      <m:sub>
                        <m:r>
                          <a:rPr lang="tr-TR" sz="2400" b="0" i="1" smtClean="0">
                            <a:latin typeface="Cambria Math" panose="02040503050406030204" pitchFamily="18" charset="0"/>
                          </a:rPr>
                          <m:t>h𝑜𝑟𝑖𝑧𝑜𝑛</m:t>
                        </m:r>
                      </m:sub>
                    </m:sSub>
                    <m:r>
                      <a:rPr lang="tr-TR" sz="2400" b="0" i="1" smtClean="0">
                        <a:latin typeface="Cambria Math" panose="02040503050406030204" pitchFamily="18" charset="0"/>
                      </a:rPr>
                      <m:t>)</m:t>
                    </m:r>
                  </m:oMath>
                </a14:m>
                <a:endParaRPr lang="en-US" sz="2400" dirty="0"/>
              </a:p>
              <a:p>
                <a:pPr>
                  <a:tabLst>
                    <a:tab pos="3136900" algn="l"/>
                  </a:tabLst>
                </a:pPr>
                <a:endParaRPr lang="en-US" sz="2400" dirty="0"/>
              </a:p>
              <a:p>
                <a:pPr>
                  <a:tabLst>
                    <a:tab pos="3136900" algn="l"/>
                  </a:tabLst>
                </a:pPr>
                <a:r>
                  <a:rPr lang="en-US" sz="2400" dirty="0"/>
                  <a:t>B</a:t>
                </a:r>
                <a:r>
                  <a:rPr lang="en-TR" sz="2400" dirty="0"/>
                  <a:t>lack hole spin</a:t>
                </a:r>
                <a:r>
                  <a:rPr lang="tr-TR" sz="2400" dirty="0"/>
                  <a:t>:</a:t>
                </a:r>
                <a:r>
                  <a:rPr lang="en-TR" sz="2400" dirty="0"/>
                  <a:t> </a:t>
                </a:r>
                <a14:m>
                  <m:oMath xmlns:m="http://schemas.openxmlformats.org/officeDocument/2006/math">
                    <m:sSup>
                      <m:sSupPr>
                        <m:ctrlPr>
                          <a:rPr lang="en-TR" sz="2400" i="1" smtClean="0">
                            <a:latin typeface="Cambria Math" panose="02040503050406030204" pitchFamily="18" charset="0"/>
                          </a:rPr>
                        </m:ctrlPr>
                      </m:sSupPr>
                      <m:e>
                        <m:r>
                          <a:rPr lang="tr-TR" sz="2400" b="0" i="1" smtClean="0">
                            <a:latin typeface="Cambria Math" panose="02040503050406030204" pitchFamily="18" charset="0"/>
                          </a:rPr>
                          <m:t>10</m:t>
                        </m:r>
                      </m:e>
                      <m:sup>
                        <m:r>
                          <a:rPr lang="tr-TR" sz="2400" b="0" i="1" smtClean="0">
                            <a:latin typeface="Cambria Math" panose="02040503050406030204" pitchFamily="18" charset="0"/>
                          </a:rPr>
                          <m:t>5</m:t>
                        </m:r>
                      </m:sup>
                    </m:sSup>
                    <m:r>
                      <a:rPr lang="tr-TR" sz="2400" b="0" i="1" smtClean="0">
                        <a:latin typeface="Cambria Math" panose="02040503050406030204" pitchFamily="18" charset="0"/>
                      </a:rPr>
                      <m:t>/</m:t>
                    </m:r>
                    <m:d>
                      <m:dPr>
                        <m:ctrlPr>
                          <a:rPr lang="tr-TR" sz="2400" b="0" i="1" smtClean="0">
                            <a:latin typeface="Cambria Math" panose="02040503050406030204" pitchFamily="18" charset="0"/>
                          </a:rPr>
                        </m:ctrlPr>
                      </m:dPr>
                      <m:e>
                        <m:f>
                          <m:fPr>
                            <m:ctrlPr>
                              <a:rPr lang="en-TR" sz="2400" i="1">
                                <a:latin typeface="Cambria Math" panose="02040503050406030204" pitchFamily="18" charset="0"/>
                              </a:rPr>
                            </m:ctrlPr>
                          </m:fPr>
                          <m:num>
                            <m:r>
                              <a:rPr lang="tr-TR" sz="2400" i="1">
                                <a:latin typeface="Cambria Math" panose="02040503050406030204" pitchFamily="18" charset="0"/>
                              </a:rPr>
                              <m:t>𝑀</m:t>
                            </m:r>
                          </m:num>
                          <m:den>
                            <m:sSub>
                              <m:sSubPr>
                                <m:ctrlPr>
                                  <a:rPr lang="en-TR" sz="2400" i="1">
                                    <a:latin typeface="Cambria Math" panose="02040503050406030204" pitchFamily="18" charset="0"/>
                                  </a:rPr>
                                </m:ctrlPr>
                              </m:sSubPr>
                              <m:e>
                                <m:r>
                                  <a:rPr lang="tr-TR" sz="2400" i="1">
                                    <a:latin typeface="Cambria Math" panose="02040503050406030204" pitchFamily="18" charset="0"/>
                                  </a:rPr>
                                  <m:t>𝑀</m:t>
                                </m:r>
                              </m:e>
                              <m:sub>
                                <m:r>
                                  <a:rPr lang="tr-TR" sz="2400" i="1">
                                    <a:latin typeface="Cambria Math" panose="02040503050406030204" pitchFamily="18" charset="0"/>
                                  </a:rPr>
                                  <m:t>𝑠𝑢𝑛</m:t>
                                </m:r>
                              </m:sub>
                            </m:sSub>
                          </m:den>
                        </m:f>
                      </m:e>
                    </m:d>
                    <m:f>
                      <m:fPr>
                        <m:ctrlPr>
                          <a:rPr lang="en-TR" sz="2400" i="1" smtClean="0">
                            <a:latin typeface="Cambria Math" panose="02040503050406030204" pitchFamily="18" charset="0"/>
                          </a:rPr>
                        </m:ctrlPr>
                      </m:fPr>
                      <m:num>
                        <m:r>
                          <a:rPr lang="tr-TR" sz="2400" b="0" i="1" smtClean="0">
                            <a:latin typeface="Cambria Math" panose="02040503050406030204" pitchFamily="18" charset="0"/>
                          </a:rPr>
                          <m:t>𝑎</m:t>
                        </m:r>
                      </m:num>
                      <m:den>
                        <m:r>
                          <a:rPr lang="tr-TR" sz="2400" b="0" i="1" smtClean="0">
                            <a:latin typeface="Cambria Math" panose="02040503050406030204" pitchFamily="18" charset="0"/>
                          </a:rPr>
                          <m:t>1+</m:t>
                        </m:r>
                        <m:rad>
                          <m:radPr>
                            <m:degHide m:val="on"/>
                            <m:ctrlPr>
                              <a:rPr lang="tr-TR" sz="2400" b="0" i="1" smtClean="0">
                                <a:latin typeface="Cambria Math" panose="02040503050406030204" pitchFamily="18" charset="0"/>
                              </a:rPr>
                            </m:ctrlPr>
                          </m:radPr>
                          <m:deg/>
                          <m:e>
                            <m:r>
                              <a:rPr lang="tr-TR" sz="2400" b="0" i="1" smtClean="0">
                                <a:latin typeface="Cambria Math" panose="02040503050406030204" pitchFamily="18" charset="0"/>
                              </a:rPr>
                              <m:t>1−</m:t>
                            </m:r>
                            <m:sSup>
                              <m:sSupPr>
                                <m:ctrlPr>
                                  <a:rPr lang="tr-TR" sz="2400" b="0" i="1" smtClean="0">
                                    <a:latin typeface="Cambria Math" panose="02040503050406030204" pitchFamily="18" charset="0"/>
                                  </a:rPr>
                                </m:ctrlPr>
                              </m:sSupPr>
                              <m:e>
                                <m:r>
                                  <a:rPr lang="tr-TR" sz="2400" b="0" i="1" smtClean="0">
                                    <a:latin typeface="Cambria Math" panose="02040503050406030204" pitchFamily="18" charset="0"/>
                                  </a:rPr>
                                  <m:t>𝑎</m:t>
                                </m:r>
                              </m:e>
                              <m:sup>
                                <m:r>
                                  <a:rPr lang="tr-TR" sz="2400" b="0" i="1" smtClean="0">
                                    <a:latin typeface="Cambria Math" panose="02040503050406030204" pitchFamily="18" charset="0"/>
                                  </a:rPr>
                                  <m:t>2</m:t>
                                </m:r>
                              </m:sup>
                            </m:sSup>
                          </m:e>
                        </m:rad>
                      </m:den>
                    </m:f>
                  </m:oMath>
                </a14:m>
                <a:r>
                  <a:rPr lang="en-TR" sz="2400" dirty="0"/>
                  <a:t> rad/sec</a:t>
                </a:r>
                <a:endParaRPr lang="tr-TR" sz="2400" dirty="0"/>
              </a:p>
              <a:p>
                <a:pPr marL="0" indent="0">
                  <a:buNone/>
                  <a:tabLst>
                    <a:tab pos="3136900" algn="l"/>
                  </a:tabLst>
                </a:pPr>
                <a:endParaRPr lang="en-TR" sz="2400" dirty="0"/>
              </a:p>
              <a:p>
                <a:pPr>
                  <a:tabLst>
                    <a:tab pos="2779713" algn="l"/>
                  </a:tabLst>
                </a:pPr>
                <a:r>
                  <a:rPr lang="en-US" sz="2400" dirty="0"/>
                  <a:t>I</a:t>
                </a:r>
                <a:r>
                  <a:rPr lang="en-TR" sz="2400" dirty="0"/>
                  <a:t>f M </a:t>
                </a:r>
                <a:r>
                  <a:rPr lang="tr-TR" sz="2400" dirty="0"/>
                  <a:t>=</a:t>
                </a:r>
                <a:r>
                  <a:rPr lang="en-TR" sz="2400" dirty="0"/>
                  <a:t> 100 M</a:t>
                </a:r>
                <a:r>
                  <a:rPr lang="tr-TR" sz="2400" baseline="-25000" dirty="0"/>
                  <a:t>Sun</a:t>
                </a:r>
                <a:r>
                  <a:rPr lang="en-TR" sz="2400" dirty="0"/>
                  <a:t> and</a:t>
                </a:r>
                <a:r>
                  <a:rPr lang="tr-TR" sz="2400" dirty="0"/>
                  <a:t>	</a:t>
                </a:r>
                <a:r>
                  <a:rPr lang="en-TR" sz="2400" dirty="0"/>
                  <a:t>a</a:t>
                </a:r>
                <a:r>
                  <a:rPr lang="tr-TR" sz="2400" dirty="0"/>
                  <a:t> </a:t>
                </a:r>
                <a:r>
                  <a:rPr lang="en-TR" sz="2400" dirty="0"/>
                  <a:t>=</a:t>
                </a:r>
                <a:r>
                  <a:rPr lang="tr-TR" sz="2400" dirty="0"/>
                  <a:t> </a:t>
                </a:r>
                <a:r>
                  <a:rPr lang="en-TR" sz="2400" dirty="0"/>
                  <a:t>0.5</a:t>
                </a:r>
                <a:r>
                  <a:rPr lang="tr-TR" sz="2400" dirty="0"/>
                  <a:t> ⮕ </a:t>
                </a:r>
                <a:r>
                  <a:rPr lang="en-TR" sz="2400" dirty="0"/>
                  <a:t>27 rad/sec </a:t>
                </a:r>
                <a:r>
                  <a:rPr lang="tr-TR" sz="2400" dirty="0"/>
                  <a:t>(</a:t>
                </a:r>
                <a:r>
                  <a:rPr lang="en-TR" sz="2400" dirty="0"/>
                  <a:t>4 rotation</a:t>
                </a:r>
                <a:r>
                  <a:rPr lang="tr-TR" sz="2400" dirty="0"/>
                  <a:t>s</a:t>
                </a:r>
                <a:r>
                  <a:rPr lang="en-TR" sz="2400" dirty="0"/>
                  <a:t> per second</a:t>
                </a:r>
                <a:r>
                  <a:rPr lang="tr-TR" sz="2400" dirty="0"/>
                  <a:t>)</a:t>
                </a:r>
                <a:endParaRPr lang="en-TR" sz="2400" dirty="0"/>
              </a:p>
              <a:p>
                <a:pPr marL="0" indent="0">
                  <a:buNone/>
                  <a:tabLst>
                    <a:tab pos="2779713" algn="l"/>
                  </a:tabLst>
                </a:pPr>
                <a:r>
                  <a:rPr lang="tr-TR" sz="2400" dirty="0"/>
                  <a:t>	</a:t>
                </a:r>
                <a:r>
                  <a:rPr lang="en-TR" sz="2400" dirty="0"/>
                  <a:t>a</a:t>
                </a:r>
                <a:r>
                  <a:rPr lang="tr-TR" sz="2400" dirty="0"/>
                  <a:t> </a:t>
                </a:r>
                <a:r>
                  <a:rPr lang="en-TR" sz="2400" dirty="0"/>
                  <a:t>=</a:t>
                </a:r>
                <a:r>
                  <a:rPr lang="tr-TR" sz="2400" dirty="0"/>
                  <a:t> </a:t>
                </a:r>
                <a:r>
                  <a:rPr lang="en-TR" sz="2400" dirty="0"/>
                  <a:t>0.9 </a:t>
                </a:r>
                <a:r>
                  <a:rPr lang="tr-TR" sz="2400" dirty="0"/>
                  <a:t>⮕ </a:t>
                </a:r>
                <a:r>
                  <a:rPr lang="en-TR" sz="2400" dirty="0"/>
                  <a:t>626 rad</a:t>
                </a:r>
                <a:r>
                  <a:rPr lang="tr-TR" sz="2400" dirty="0"/>
                  <a:t>/</a:t>
                </a:r>
                <a:r>
                  <a:rPr lang="en-TR" sz="2400" dirty="0"/>
                  <a:t>sec </a:t>
                </a:r>
                <a:r>
                  <a:rPr lang="tr-TR" sz="2400" dirty="0"/>
                  <a:t>(</a:t>
                </a:r>
                <a:r>
                  <a:rPr lang="en-TR" sz="2400" dirty="0"/>
                  <a:t>100 rotation per second</a:t>
                </a:r>
                <a:r>
                  <a:rPr lang="tr-TR" sz="2400" dirty="0"/>
                  <a:t>)</a:t>
                </a:r>
                <a:endParaRPr lang="en-TR" sz="2400" dirty="0"/>
              </a:p>
            </p:txBody>
          </p:sp>
        </mc:Choice>
        <mc:Fallback xmlns="">
          <p:sp>
            <p:nvSpPr>
              <p:cNvPr id="3" name="Content Placeholder 2">
                <a:extLst>
                  <a:ext uri="{FF2B5EF4-FFF2-40B4-BE49-F238E27FC236}">
                    <a16:creationId xmlns:a16="http://schemas.microsoft.com/office/drawing/2014/main" id="{9A1E70C5-13CE-773D-2CC4-42080E3C4489}"/>
                  </a:ext>
                </a:extLst>
              </p:cNvPr>
              <p:cNvSpPr>
                <a:spLocks noGrp="1" noRot="1" noChangeAspect="1" noMove="1" noResize="1" noEditPoints="1" noAdjustHandles="1" noChangeArrowheads="1" noChangeShapeType="1" noTextEdit="1"/>
              </p:cNvSpPr>
              <p:nvPr>
                <p:ph idx="1"/>
              </p:nvPr>
            </p:nvSpPr>
            <p:spPr>
              <a:xfrm>
                <a:off x="529459" y="1208894"/>
                <a:ext cx="11181588" cy="3198304"/>
              </a:xfrm>
              <a:blipFill>
                <a:blip r:embed="rId3"/>
                <a:stretch>
                  <a:fillRect l="-763" t="-209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95CA805-105A-412B-924B-B056AD55BB4E}"/>
                  </a:ext>
                </a:extLst>
              </p:cNvPr>
              <p:cNvSpPr txBox="1"/>
              <p:nvPr/>
            </p:nvSpPr>
            <p:spPr>
              <a:xfrm>
                <a:off x="1395091" y="4738549"/>
                <a:ext cx="2561920" cy="1754326"/>
              </a:xfrm>
              <a:prstGeom prst="rect">
                <a:avLst/>
              </a:prstGeom>
              <a:noFill/>
            </p:spPr>
            <p:txBody>
              <a:bodyPr wrap="none" rtlCol="0">
                <a:spAutoFit/>
              </a:bodyPr>
              <a:lstStyle/>
              <a:p>
                <a:r>
                  <a:rPr lang="en-TR" b="1" dirty="0"/>
                  <a:t>Stellar-</a:t>
                </a:r>
                <a:r>
                  <a:rPr lang="en-GB" b="1" dirty="0"/>
                  <a:t>m</a:t>
                </a:r>
                <a:r>
                  <a:rPr lang="en-TR" b="1" dirty="0"/>
                  <a:t>ass </a:t>
                </a:r>
                <a:r>
                  <a:rPr lang="en-GB" b="1" dirty="0"/>
                  <a:t>b</a:t>
                </a:r>
                <a:r>
                  <a:rPr lang="en-TR" b="1" dirty="0"/>
                  <a:t>lack </a:t>
                </a:r>
                <a:r>
                  <a:rPr lang="en-GB" b="1" dirty="0"/>
                  <a:t>h</a:t>
                </a:r>
                <a:r>
                  <a:rPr lang="en-TR" b="1" dirty="0"/>
                  <a:t>oles</a:t>
                </a:r>
              </a:p>
              <a:p>
                <a:endParaRPr lang="en-TR" dirty="0"/>
              </a:p>
              <a:p>
                <a:pPr>
                  <a:tabLst>
                    <a:tab pos="1524000" algn="l"/>
                  </a:tabLst>
                </a:pPr>
                <a:r>
                  <a:rPr lang="en-TR" dirty="0"/>
                  <a:t>Cygnus X-1</a:t>
                </a:r>
                <a:r>
                  <a:rPr lang="tr-TR" dirty="0"/>
                  <a:t>	</a:t>
                </a:r>
                <a14:m>
                  <m:oMath xmlns:m="http://schemas.openxmlformats.org/officeDocument/2006/math">
                    <m:r>
                      <a:rPr lang="tr-TR" b="0" i="1" smtClean="0">
                        <a:latin typeface="Cambria Math" panose="02040503050406030204" pitchFamily="18" charset="0"/>
                        <a:ea typeface="Cambria Math" panose="02040503050406030204" pitchFamily="18" charset="0"/>
                      </a:rPr>
                      <m:t>𝑎</m:t>
                    </m:r>
                    <m:r>
                      <a:rPr lang="en-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0.998</m:t>
                    </m:r>
                  </m:oMath>
                </a14:m>
                <a:endParaRPr lang="tr-TR" b="0" dirty="0">
                  <a:ea typeface="Cambria Math" panose="02040503050406030204" pitchFamily="18" charset="0"/>
                </a:endParaRPr>
              </a:p>
              <a:p>
                <a:pPr>
                  <a:tabLst>
                    <a:tab pos="1524000" algn="l"/>
                  </a:tabLst>
                </a:pPr>
                <a:r>
                  <a:rPr lang="en-TR" dirty="0"/>
                  <a:t>GRS 1915+105</a:t>
                </a:r>
                <a:r>
                  <a:rPr lang="tr-TR" dirty="0"/>
                  <a:t>	</a:t>
                </a:r>
                <a14:m>
                  <m:oMath xmlns:m="http://schemas.openxmlformats.org/officeDocument/2006/math">
                    <m:r>
                      <a:rPr lang="tr-TR" b="0" i="1" smtClean="0">
                        <a:latin typeface="Cambria Math" panose="02040503050406030204" pitchFamily="18" charset="0"/>
                        <a:ea typeface="Cambria Math" panose="02040503050406030204" pitchFamily="18" charset="0"/>
                      </a:rPr>
                      <m:t>𝑎</m:t>
                    </m:r>
                    <m:r>
                      <a:rPr lang="en-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0.98 </m:t>
                    </m:r>
                  </m:oMath>
                </a14:m>
                <a:endParaRPr lang="tr-TR" b="0" dirty="0">
                  <a:ea typeface="Cambria Math" panose="02040503050406030204" pitchFamily="18" charset="0"/>
                </a:endParaRPr>
              </a:p>
              <a:p>
                <a:pPr>
                  <a:tabLst>
                    <a:tab pos="1524000" algn="l"/>
                  </a:tabLst>
                </a:pPr>
                <a:r>
                  <a:rPr lang="en-TR" dirty="0"/>
                  <a:t>A0620-00</a:t>
                </a:r>
                <a:r>
                  <a:rPr lang="tr-TR" dirty="0"/>
                  <a:t>	</a:t>
                </a:r>
                <a14:m>
                  <m:oMath xmlns:m="http://schemas.openxmlformats.org/officeDocument/2006/math">
                    <m:r>
                      <a:rPr lang="tr-TR" b="0" i="1" smtClean="0">
                        <a:latin typeface="Cambria Math" panose="02040503050406030204" pitchFamily="18" charset="0"/>
                      </a:rPr>
                      <m:t>𝑎</m:t>
                    </m:r>
                    <m:r>
                      <a:rPr lang="tr-TR" b="0" i="1" smtClean="0">
                        <a:latin typeface="Cambria Math" panose="02040503050406030204" pitchFamily="18" charset="0"/>
                        <a:ea typeface="Cambria Math" panose="02040503050406030204" pitchFamily="18" charset="0"/>
                      </a:rPr>
                      <m:t>~0.12</m:t>
                    </m:r>
                  </m:oMath>
                </a14:m>
                <a:endParaRPr lang="en-TR" dirty="0"/>
              </a:p>
              <a:p>
                <a:pPr>
                  <a:tabLst>
                    <a:tab pos="1524000" algn="l"/>
                  </a:tabLst>
                </a:pPr>
                <a:r>
                  <a:rPr lang="en-TR" dirty="0"/>
                  <a:t>LMC X-3</a:t>
                </a:r>
                <a:r>
                  <a:rPr lang="tr-TR" dirty="0"/>
                  <a:t>	</a:t>
                </a:r>
                <a14:m>
                  <m:oMath xmlns:m="http://schemas.openxmlformats.org/officeDocument/2006/math">
                    <m:r>
                      <a:rPr lang="tr-TR" b="0" i="1" smtClean="0">
                        <a:latin typeface="Cambria Math" panose="02040503050406030204" pitchFamily="18" charset="0"/>
                      </a:rPr>
                      <m:t>𝑎</m:t>
                    </m:r>
                    <m:r>
                      <a:rPr lang="tr-TR" b="0" i="1" smtClean="0">
                        <a:latin typeface="Cambria Math" panose="02040503050406030204" pitchFamily="18" charset="0"/>
                        <a:ea typeface="Cambria Math" panose="02040503050406030204" pitchFamily="18" charset="0"/>
                      </a:rPr>
                      <m:t>~0.25</m:t>
                    </m:r>
                  </m:oMath>
                </a14:m>
                <a:endParaRPr lang="en-TR" dirty="0"/>
              </a:p>
            </p:txBody>
          </p:sp>
        </mc:Choice>
        <mc:Fallback xmlns="">
          <p:sp>
            <p:nvSpPr>
              <p:cNvPr id="4" name="TextBox 3">
                <a:extLst>
                  <a:ext uri="{FF2B5EF4-FFF2-40B4-BE49-F238E27FC236}">
                    <a16:creationId xmlns:a16="http://schemas.microsoft.com/office/drawing/2014/main" id="{A95CA805-105A-412B-924B-B056AD55BB4E}"/>
                  </a:ext>
                </a:extLst>
              </p:cNvPr>
              <p:cNvSpPr txBox="1">
                <a:spLocks noRot="1" noChangeAspect="1" noMove="1" noResize="1" noEditPoints="1" noAdjustHandles="1" noChangeArrowheads="1" noChangeShapeType="1" noTextEdit="1"/>
              </p:cNvSpPr>
              <p:nvPr/>
            </p:nvSpPr>
            <p:spPr>
              <a:xfrm>
                <a:off x="1395091" y="4738549"/>
                <a:ext cx="2561920" cy="1754326"/>
              </a:xfrm>
              <a:prstGeom prst="rect">
                <a:avLst/>
              </a:prstGeom>
              <a:blipFill>
                <a:blip r:embed="rId4"/>
                <a:stretch>
                  <a:fillRect l="-2143" t="-1736" b="-451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55E80ED-A32D-6372-BE2A-9FEBD6E2A7F3}"/>
                  </a:ext>
                </a:extLst>
              </p:cNvPr>
              <p:cNvSpPr txBox="1"/>
              <p:nvPr/>
            </p:nvSpPr>
            <p:spPr>
              <a:xfrm>
                <a:off x="4609189" y="4738549"/>
                <a:ext cx="2651688" cy="1200329"/>
              </a:xfrm>
              <a:prstGeom prst="rect">
                <a:avLst/>
              </a:prstGeom>
              <a:noFill/>
            </p:spPr>
            <p:txBody>
              <a:bodyPr wrap="none" rtlCol="0">
                <a:spAutoFit/>
              </a:bodyPr>
              <a:lstStyle/>
              <a:p>
                <a:pPr>
                  <a:tabLst>
                    <a:tab pos="1524000" algn="l"/>
                  </a:tabLst>
                </a:pPr>
                <a:r>
                  <a:rPr lang="en-TR" b="1" dirty="0"/>
                  <a:t>Supermassive </a:t>
                </a:r>
                <a:r>
                  <a:rPr lang="en-GB" b="1" dirty="0"/>
                  <a:t>b</a:t>
                </a:r>
                <a:r>
                  <a:rPr lang="en-TR" b="1" dirty="0"/>
                  <a:t>lack holes</a:t>
                </a:r>
                <a:endParaRPr lang="tr-TR" b="1" dirty="0"/>
              </a:p>
              <a:p>
                <a:pPr>
                  <a:tabLst>
                    <a:tab pos="1524000" algn="l"/>
                  </a:tabLst>
                </a:pPr>
                <a:endParaRPr lang="en-TR" dirty="0"/>
              </a:p>
              <a:p>
                <a:pPr>
                  <a:tabLst>
                    <a:tab pos="1524000" algn="l"/>
                  </a:tabLst>
                </a:pPr>
                <a:r>
                  <a:rPr lang="tr-TR" b="0" dirty="0"/>
                  <a:t>M87*	</a:t>
                </a:r>
                <a14:m>
                  <m:oMath xmlns:m="http://schemas.openxmlformats.org/officeDocument/2006/math">
                    <m:r>
                      <a:rPr lang="tr-TR" b="0" i="1" smtClean="0">
                        <a:latin typeface="Cambria Math" panose="02040503050406030204" pitchFamily="18" charset="0"/>
                      </a:rPr>
                      <m:t>𝑎</m:t>
                    </m:r>
                    <m:r>
                      <a:rPr lang="tr-TR" b="0" i="1" smtClean="0">
                        <a:latin typeface="Cambria Math" panose="02040503050406030204" pitchFamily="18" charset="0"/>
                        <a:ea typeface="Cambria Math" panose="02040503050406030204" pitchFamily="18" charset="0"/>
                      </a:rPr>
                      <m:t>~0.9</m:t>
                    </m:r>
                  </m:oMath>
                </a14:m>
                <a:endParaRPr lang="tr-TR" b="0" dirty="0">
                  <a:ea typeface="Cambria Math" panose="02040503050406030204" pitchFamily="18" charset="0"/>
                </a:endParaRPr>
              </a:p>
              <a:p>
                <a:pPr>
                  <a:tabLst>
                    <a:tab pos="1524000" algn="l"/>
                  </a:tabLst>
                </a:pPr>
                <a:r>
                  <a:rPr lang="en-GB" dirty="0"/>
                  <a:t>Sagittarius</a:t>
                </a:r>
                <a:r>
                  <a:rPr lang="tr-TR" dirty="0"/>
                  <a:t> A*	</a:t>
                </a:r>
                <a14:m>
                  <m:oMath xmlns:m="http://schemas.openxmlformats.org/officeDocument/2006/math">
                    <m:r>
                      <a:rPr lang="tr-TR" b="0" i="1" smtClean="0">
                        <a:latin typeface="Cambria Math" panose="02040503050406030204" pitchFamily="18" charset="0"/>
                        <a:ea typeface="Cambria Math" panose="02040503050406030204" pitchFamily="18" charset="0"/>
                      </a:rPr>
                      <m:t>𝑎</m:t>
                    </m:r>
                    <m:r>
                      <a:rPr lang="en-TR"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0.5</m:t>
                    </m:r>
                  </m:oMath>
                </a14:m>
                <a:endParaRPr lang="en-TR" dirty="0"/>
              </a:p>
            </p:txBody>
          </p:sp>
        </mc:Choice>
        <mc:Fallback xmlns="">
          <p:sp>
            <p:nvSpPr>
              <p:cNvPr id="5" name="TextBox 4">
                <a:extLst>
                  <a:ext uri="{FF2B5EF4-FFF2-40B4-BE49-F238E27FC236}">
                    <a16:creationId xmlns:a16="http://schemas.microsoft.com/office/drawing/2014/main" id="{655E80ED-A32D-6372-BE2A-9FEBD6E2A7F3}"/>
                  </a:ext>
                </a:extLst>
              </p:cNvPr>
              <p:cNvSpPr txBox="1">
                <a:spLocks noRot="1" noChangeAspect="1" noMove="1" noResize="1" noEditPoints="1" noAdjustHandles="1" noChangeArrowheads="1" noChangeShapeType="1" noTextEdit="1"/>
              </p:cNvSpPr>
              <p:nvPr/>
            </p:nvSpPr>
            <p:spPr>
              <a:xfrm>
                <a:off x="4609189" y="4738549"/>
                <a:ext cx="2651688" cy="1200329"/>
              </a:xfrm>
              <a:prstGeom prst="rect">
                <a:avLst/>
              </a:prstGeom>
              <a:blipFill>
                <a:blip r:embed="rId5"/>
                <a:stretch>
                  <a:fillRect l="-1839" t="-2538" b="-7107"/>
                </a:stretch>
              </a:blipFill>
            </p:spPr>
            <p:txBody>
              <a:bodyPr/>
              <a:lstStyle/>
              <a:p>
                <a:r>
                  <a:rPr lang="tr-TR">
                    <a:noFill/>
                  </a:rPr>
                  <a:t> </a:t>
                </a:r>
              </a:p>
            </p:txBody>
          </p:sp>
        </mc:Fallback>
      </mc:AlternateContent>
      <p:sp>
        <p:nvSpPr>
          <p:cNvPr id="6" name="TextBox 5">
            <a:extLst>
              <a:ext uri="{FF2B5EF4-FFF2-40B4-BE49-F238E27FC236}">
                <a16:creationId xmlns:a16="http://schemas.microsoft.com/office/drawing/2014/main" id="{CBE604A2-5C10-B5B3-5477-5ADE577D8E27}"/>
              </a:ext>
            </a:extLst>
          </p:cNvPr>
          <p:cNvSpPr txBox="1"/>
          <p:nvPr/>
        </p:nvSpPr>
        <p:spPr>
          <a:xfrm>
            <a:off x="7419871" y="1017600"/>
            <a:ext cx="4599917" cy="830997"/>
          </a:xfrm>
          <a:prstGeom prst="rect">
            <a:avLst/>
          </a:prstGeom>
          <a:noFill/>
        </p:spPr>
        <p:txBody>
          <a:bodyPr wrap="square" rtlCol="0">
            <a:spAutoFit/>
          </a:bodyPr>
          <a:lstStyle/>
          <a:p>
            <a:r>
              <a:rPr lang="en-GB" sz="2400"/>
              <a:t>Sean Carroll,</a:t>
            </a:r>
            <a:br>
              <a:rPr lang="en-GB" sz="2400"/>
            </a:br>
            <a:r>
              <a:rPr lang="en-GB" sz="2400"/>
              <a:t>Spacetime and Geometry, 2014</a:t>
            </a:r>
          </a:p>
        </p:txBody>
      </p:sp>
    </p:spTree>
    <p:extLst>
      <p:ext uri="{BB962C8B-B14F-4D97-AF65-F5344CB8AC3E}">
        <p14:creationId xmlns:p14="http://schemas.microsoft.com/office/powerpoint/2010/main" val="471395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B2C91E-DB2C-35B1-2B6A-45FC70888C56}"/>
              </a:ext>
            </a:extLst>
          </p:cNvPr>
          <p:cNvPicPr>
            <a:picLocks noChangeAspect="1"/>
          </p:cNvPicPr>
          <p:nvPr/>
        </p:nvPicPr>
        <p:blipFill>
          <a:blip r:embed="rId3"/>
          <a:srcRect/>
          <a:stretch/>
        </p:blipFill>
        <p:spPr>
          <a:xfrm>
            <a:off x="1073205" y="1"/>
            <a:ext cx="10546243" cy="6547206"/>
          </a:xfrm>
          <a:prstGeom prst="rect">
            <a:avLst/>
          </a:prstGeom>
        </p:spPr>
      </p:pic>
      <p:sp>
        <p:nvSpPr>
          <p:cNvPr id="2" name="Title 1">
            <a:extLst>
              <a:ext uri="{FF2B5EF4-FFF2-40B4-BE49-F238E27FC236}">
                <a16:creationId xmlns:a16="http://schemas.microsoft.com/office/drawing/2014/main" id="{D7A8EA03-3E64-BEE2-3B75-9C9C80F0A21A}"/>
              </a:ext>
            </a:extLst>
          </p:cNvPr>
          <p:cNvSpPr>
            <a:spLocks noGrp="1"/>
          </p:cNvSpPr>
          <p:nvPr>
            <p:ph type="title"/>
          </p:nvPr>
        </p:nvSpPr>
        <p:spPr/>
        <p:txBody>
          <a:bodyPr/>
          <a:lstStyle/>
          <a:p>
            <a:endParaRPr lang="en-TR"/>
          </a:p>
        </p:txBody>
      </p:sp>
      <p:pic>
        <p:nvPicPr>
          <p:cNvPr id="6" name="İçerik Yer Tutucusu 5">
            <a:extLst>
              <a:ext uri="{FF2B5EF4-FFF2-40B4-BE49-F238E27FC236}">
                <a16:creationId xmlns:a16="http://schemas.microsoft.com/office/drawing/2014/main" id="{89895A57-93EC-4AFF-9D02-030B4DB21D49}"/>
              </a:ext>
            </a:extLst>
          </p:cNvPr>
          <p:cNvPicPr>
            <a:picLocks noGrp="1" noChangeAspect="1"/>
          </p:cNvPicPr>
          <p:nvPr>
            <p:ph idx="1"/>
          </p:nvPr>
        </p:nvPicPr>
        <p:blipFill>
          <a:blip r:embed="rId4"/>
          <a:stretch>
            <a:fillRect/>
          </a:stretch>
        </p:blipFill>
        <p:spPr>
          <a:xfrm>
            <a:off x="6346326" y="5730873"/>
            <a:ext cx="1743460" cy="762002"/>
          </a:xfrm>
        </p:spPr>
      </p:pic>
      <p:pic>
        <p:nvPicPr>
          <p:cNvPr id="8" name="Resim 7">
            <a:extLst>
              <a:ext uri="{FF2B5EF4-FFF2-40B4-BE49-F238E27FC236}">
                <a16:creationId xmlns:a16="http://schemas.microsoft.com/office/drawing/2014/main" id="{F2F60876-5994-46AC-8518-2B0A477DC5EF}"/>
              </a:ext>
            </a:extLst>
          </p:cNvPr>
          <p:cNvPicPr>
            <a:picLocks noChangeAspect="1"/>
          </p:cNvPicPr>
          <p:nvPr/>
        </p:nvPicPr>
        <p:blipFill>
          <a:blip r:embed="rId5"/>
          <a:stretch>
            <a:fillRect/>
          </a:stretch>
        </p:blipFill>
        <p:spPr>
          <a:xfrm>
            <a:off x="2699658" y="365125"/>
            <a:ext cx="6011898" cy="2817827"/>
          </a:xfrm>
          <a:prstGeom prst="rect">
            <a:avLst/>
          </a:prstGeom>
        </p:spPr>
      </p:pic>
    </p:spTree>
    <p:extLst>
      <p:ext uri="{BB962C8B-B14F-4D97-AF65-F5344CB8AC3E}">
        <p14:creationId xmlns:p14="http://schemas.microsoft.com/office/powerpoint/2010/main" val="21785734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AF9E-FA96-AEDD-F104-C8C9623A7C59}"/>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B3024CD1-D689-C4CB-8306-4446F34929DE}"/>
              </a:ext>
            </a:extLst>
          </p:cNvPr>
          <p:cNvSpPr>
            <a:spLocks noGrp="1"/>
          </p:cNvSpPr>
          <p:nvPr>
            <p:ph idx="1"/>
          </p:nvPr>
        </p:nvSpPr>
        <p:spPr>
          <a:xfrm>
            <a:off x="348916" y="1825625"/>
            <a:ext cx="11004884" cy="4900028"/>
          </a:xfrm>
        </p:spPr>
        <p:txBody>
          <a:bodyPr/>
          <a:lstStyle/>
          <a:p>
            <a:endParaRPr lang="en-TR" dirty="0"/>
          </a:p>
        </p:txBody>
      </p:sp>
      <p:pic>
        <p:nvPicPr>
          <p:cNvPr id="5" name="Picture 4">
            <a:extLst>
              <a:ext uri="{FF2B5EF4-FFF2-40B4-BE49-F238E27FC236}">
                <a16:creationId xmlns:a16="http://schemas.microsoft.com/office/drawing/2014/main" id="{5B8AFC35-0293-A7B2-C610-F75F1A6E02B4}"/>
              </a:ext>
            </a:extLst>
          </p:cNvPr>
          <p:cNvPicPr>
            <a:picLocks noChangeAspect="1"/>
          </p:cNvPicPr>
          <p:nvPr/>
        </p:nvPicPr>
        <p:blipFill>
          <a:blip r:embed="rId2"/>
          <a:stretch>
            <a:fillRect/>
          </a:stretch>
        </p:blipFill>
        <p:spPr>
          <a:xfrm>
            <a:off x="2209799" y="681037"/>
            <a:ext cx="8710781" cy="4961447"/>
          </a:xfrm>
          <a:prstGeom prst="rect">
            <a:avLst/>
          </a:prstGeom>
        </p:spPr>
      </p:pic>
    </p:spTree>
    <p:extLst>
      <p:ext uri="{BB962C8B-B14F-4D97-AF65-F5344CB8AC3E}">
        <p14:creationId xmlns:p14="http://schemas.microsoft.com/office/powerpoint/2010/main" val="30333110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5FEF0-100D-33DC-2488-2946982FB8CF}"/>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36C7D7AE-2781-9502-6FE5-A7827650B5D4}"/>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49B2026D-109B-679B-C2C4-FF3560271972}"/>
              </a:ext>
            </a:extLst>
          </p:cNvPr>
          <p:cNvPicPr>
            <a:picLocks noChangeAspect="1"/>
          </p:cNvPicPr>
          <p:nvPr/>
        </p:nvPicPr>
        <p:blipFill>
          <a:blip r:embed="rId2"/>
          <a:stretch>
            <a:fillRect/>
          </a:stretch>
        </p:blipFill>
        <p:spPr>
          <a:xfrm>
            <a:off x="887319" y="182880"/>
            <a:ext cx="10582306" cy="5994083"/>
          </a:xfrm>
          <a:prstGeom prst="rect">
            <a:avLst/>
          </a:prstGeom>
        </p:spPr>
      </p:pic>
    </p:spTree>
    <p:extLst>
      <p:ext uri="{BB962C8B-B14F-4D97-AF65-F5344CB8AC3E}">
        <p14:creationId xmlns:p14="http://schemas.microsoft.com/office/powerpoint/2010/main" val="42140573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662B1-B57E-9FAB-2B1E-5D4F09AFF96B}"/>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BF5C5B82-286E-FF9A-3E78-7DDC3DCD3892}"/>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ECE5E23B-AA6C-F107-266D-862F16BEA9F9}"/>
              </a:ext>
            </a:extLst>
          </p:cNvPr>
          <p:cNvPicPr>
            <a:picLocks noChangeAspect="1"/>
          </p:cNvPicPr>
          <p:nvPr/>
        </p:nvPicPr>
        <p:blipFill>
          <a:blip r:embed="rId2"/>
          <a:stretch>
            <a:fillRect/>
          </a:stretch>
        </p:blipFill>
        <p:spPr>
          <a:xfrm>
            <a:off x="-478121" y="-99392"/>
            <a:ext cx="11094305" cy="6592267"/>
          </a:xfrm>
          <a:prstGeom prst="rect">
            <a:avLst/>
          </a:prstGeom>
        </p:spPr>
      </p:pic>
    </p:spTree>
    <p:extLst>
      <p:ext uri="{BB962C8B-B14F-4D97-AF65-F5344CB8AC3E}">
        <p14:creationId xmlns:p14="http://schemas.microsoft.com/office/powerpoint/2010/main" val="12743347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14136-8B2F-F78D-17CE-4162C2D39DF5}"/>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EAFD90CC-7566-AAB3-2FB7-EAB78AA71F96}"/>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E8222253-41A9-395E-F6D7-064875AA289E}"/>
              </a:ext>
            </a:extLst>
          </p:cNvPr>
          <p:cNvPicPr>
            <a:picLocks noChangeAspect="1"/>
          </p:cNvPicPr>
          <p:nvPr/>
        </p:nvPicPr>
        <p:blipFill>
          <a:blip r:embed="rId2"/>
          <a:stretch>
            <a:fillRect/>
          </a:stretch>
        </p:blipFill>
        <p:spPr>
          <a:xfrm>
            <a:off x="1012056" y="365125"/>
            <a:ext cx="9863208" cy="5944131"/>
          </a:xfrm>
          <a:prstGeom prst="rect">
            <a:avLst/>
          </a:prstGeom>
        </p:spPr>
      </p:pic>
    </p:spTree>
    <p:extLst>
      <p:ext uri="{BB962C8B-B14F-4D97-AF65-F5344CB8AC3E}">
        <p14:creationId xmlns:p14="http://schemas.microsoft.com/office/powerpoint/2010/main" val="39855470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7E0C3-1718-268F-F4D1-FC4A5351A87C}"/>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9312B77A-2A56-817C-DEAF-C496C5C26F17}"/>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1D361C39-BFA9-2FE8-332A-BE74DBE75FD3}"/>
              </a:ext>
            </a:extLst>
          </p:cNvPr>
          <p:cNvPicPr>
            <a:picLocks noChangeAspect="1"/>
          </p:cNvPicPr>
          <p:nvPr/>
        </p:nvPicPr>
        <p:blipFill>
          <a:blip r:embed="rId2"/>
          <a:stretch>
            <a:fillRect/>
          </a:stretch>
        </p:blipFill>
        <p:spPr>
          <a:xfrm>
            <a:off x="488294" y="365125"/>
            <a:ext cx="11627070" cy="6352667"/>
          </a:xfrm>
          <a:prstGeom prst="rect">
            <a:avLst/>
          </a:prstGeom>
        </p:spPr>
      </p:pic>
    </p:spTree>
    <p:extLst>
      <p:ext uri="{BB962C8B-B14F-4D97-AF65-F5344CB8AC3E}">
        <p14:creationId xmlns:p14="http://schemas.microsoft.com/office/powerpoint/2010/main" val="19371127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4F2B7-EA42-937B-F676-09F418FF7B95}"/>
              </a:ext>
            </a:extLst>
          </p:cNvPr>
          <p:cNvSpPr>
            <a:spLocks noGrp="1"/>
          </p:cNvSpPr>
          <p:nvPr>
            <p:ph type="title"/>
          </p:nvPr>
        </p:nvSpPr>
        <p:spPr>
          <a:xfrm>
            <a:off x="7693152" y="365125"/>
            <a:ext cx="3660648" cy="1325563"/>
          </a:xfrm>
        </p:spPr>
        <p:txBody>
          <a:bodyPr/>
          <a:lstStyle/>
          <a:p>
            <a:r>
              <a:rPr lang="en-US" dirty="0"/>
              <a:t>M87*</a:t>
            </a:r>
            <a:br>
              <a:rPr lang="en-US" dirty="0"/>
            </a:br>
            <a:endParaRPr lang="en-TR"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4700F3-F2C8-ECC7-1FC9-6800168FBF9F}"/>
                  </a:ext>
                </a:extLst>
              </p:cNvPr>
              <p:cNvSpPr>
                <a:spLocks noGrp="1"/>
              </p:cNvSpPr>
              <p:nvPr>
                <p:ph idx="1"/>
              </p:nvPr>
            </p:nvSpPr>
            <p:spPr>
              <a:xfrm>
                <a:off x="7693152" y="1825625"/>
                <a:ext cx="3084576" cy="4351338"/>
              </a:xfrm>
            </p:spPr>
            <p:txBody>
              <a:bodyPr>
                <a:normAutofit/>
              </a:bodyPr>
              <a:lstStyle/>
              <a:p>
                <a:pPr marL="0" indent="0" algn="ctr">
                  <a:buNone/>
                </a:pPr>
                <a:r>
                  <a:rPr lang="en-US" dirty="0"/>
                  <a:t>Event Horizon Telescope image</a:t>
                </a:r>
                <a:endParaRPr lang="tr-TR" dirty="0"/>
              </a:p>
              <a:p>
                <a:pPr marL="0" indent="0" algn="ctr">
                  <a:buNone/>
                </a:pPr>
                <a:endParaRPr lang="tr-TR" i="1" dirty="0">
                  <a:latin typeface="Cambria Math" panose="02040503050406030204" pitchFamily="18" charset="0"/>
                </a:endParaRPr>
              </a:p>
              <a:p>
                <a:pPr marL="0" indent="0" algn="ctr">
                  <a:buNone/>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𝑀</m:t>
                          </m:r>
                          <m:r>
                            <a:rPr lang="en-US" b="0" i="1" smtClean="0">
                              <a:latin typeface="Cambria Math" panose="02040503050406030204" pitchFamily="18" charset="0"/>
                            </a:rPr>
                            <m:t> ~ 7×10</m:t>
                          </m:r>
                        </m:e>
                        <m:sup>
                          <m:r>
                            <a:rPr lang="en-US" b="0" i="1" smtClean="0">
                              <a:latin typeface="Cambria Math" panose="02040503050406030204" pitchFamily="18" charset="0"/>
                            </a:rPr>
                            <m:t>9</m:t>
                          </m:r>
                        </m:sup>
                      </m:sSup>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i="1" smtClean="0">
                              <a:latin typeface="Cambria Math" panose="02040503050406030204" pitchFamily="18" charset="0"/>
                            </a:rPr>
                            <m:t>𝑀</m:t>
                          </m:r>
                        </m:e>
                        <m:sub>
                          <m:r>
                            <a:rPr lang="en-US" b="0" i="1" smtClean="0">
                              <a:latin typeface="Cambria Math" panose="02040503050406030204" pitchFamily="18" charset="0"/>
                            </a:rPr>
                            <m:t>𝑆𝑢𝑛</m:t>
                          </m:r>
                        </m:sub>
                      </m:sSub>
                    </m:oMath>
                  </m:oMathPara>
                </a14:m>
                <a:endParaRPr lang="tr-TR" dirty="0"/>
              </a:p>
              <a:p>
                <a:pPr marL="0" indent="0" algn="ctr">
                  <a:buNone/>
                </a:pPr>
                <a:endParaRPr lang="tr-TR" dirty="0"/>
              </a:p>
              <a:p>
                <a:pPr marL="0" indent="0" algn="ctr">
                  <a:buNone/>
                </a:pPr>
                <a:endParaRPr lang="tr-TR" dirty="0"/>
              </a:p>
              <a:p>
                <a:pPr marL="0" indent="0" algn="r">
                  <a:buNone/>
                </a:pPr>
                <a:r>
                  <a:rPr lang="en-GB" sz="2400" i="1" dirty="0"/>
                  <a:t>Wikipedia</a:t>
                </a:r>
                <a:endParaRPr lang="en-US" sz="2400" i="1" dirty="0"/>
              </a:p>
              <a:p>
                <a:endParaRPr lang="en-US" dirty="0"/>
              </a:p>
            </p:txBody>
          </p:sp>
        </mc:Choice>
        <mc:Fallback xmlns="">
          <p:sp>
            <p:nvSpPr>
              <p:cNvPr id="3" name="Content Placeholder 2">
                <a:extLst>
                  <a:ext uri="{FF2B5EF4-FFF2-40B4-BE49-F238E27FC236}">
                    <a16:creationId xmlns:a16="http://schemas.microsoft.com/office/drawing/2014/main" id="{D34700F3-F2C8-ECC7-1FC9-6800168FBF9F}"/>
                  </a:ext>
                </a:extLst>
              </p:cNvPr>
              <p:cNvSpPr>
                <a:spLocks noGrp="1" noRot="1" noChangeAspect="1" noMove="1" noResize="1" noEditPoints="1" noAdjustHandles="1" noChangeArrowheads="1" noChangeShapeType="1" noTextEdit="1"/>
              </p:cNvSpPr>
              <p:nvPr>
                <p:ph idx="1"/>
              </p:nvPr>
            </p:nvSpPr>
            <p:spPr>
              <a:xfrm>
                <a:off x="7693152" y="1825625"/>
                <a:ext cx="3084576" cy="4351338"/>
              </a:xfrm>
              <a:blipFill>
                <a:blip r:embed="rId3"/>
                <a:stretch>
                  <a:fillRect t="-2241" r="-2964"/>
                </a:stretch>
              </a:blipFill>
            </p:spPr>
            <p:txBody>
              <a:bodyPr/>
              <a:lstStyle/>
              <a:p>
                <a:r>
                  <a:rPr lang="tr-TR">
                    <a:noFill/>
                  </a:rPr>
                  <a:t> </a:t>
                </a:r>
              </a:p>
            </p:txBody>
          </p:sp>
        </mc:Fallback>
      </mc:AlternateContent>
      <p:pic>
        <p:nvPicPr>
          <p:cNvPr id="1030" name="Picture 6">
            <a:extLst>
              <a:ext uri="{FF2B5EF4-FFF2-40B4-BE49-F238E27FC236}">
                <a16:creationId xmlns:a16="http://schemas.microsoft.com/office/drawing/2014/main" id="{C14A11DA-6DAC-439F-9098-11231D7383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5180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21FBC-C18F-3B9F-461A-284BEB5E530E}"/>
              </a:ext>
            </a:extLst>
          </p:cNvPr>
          <p:cNvSpPr>
            <a:spLocks noGrp="1"/>
          </p:cNvSpPr>
          <p:nvPr>
            <p:ph type="title"/>
          </p:nvPr>
        </p:nvSpPr>
        <p:spPr/>
        <p:txBody>
          <a:bodyPr/>
          <a:lstStyle/>
          <a:p>
            <a:endParaRPr lang="en-T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414AC6D-E459-C757-876C-9451CFBC0EEB}"/>
                  </a:ext>
                </a:extLst>
              </p:cNvPr>
              <p:cNvSpPr>
                <a:spLocks noGrp="1"/>
              </p:cNvSpPr>
              <p:nvPr>
                <p:ph idx="1"/>
              </p:nvPr>
            </p:nvSpPr>
            <p:spPr>
              <a:xfrm>
                <a:off x="219454" y="6125125"/>
                <a:ext cx="11753090" cy="562187"/>
              </a:xfrm>
            </p:spPr>
            <p:txBody>
              <a:bodyPr>
                <a:normAutofit/>
              </a:bodyPr>
              <a:lstStyle/>
              <a:p>
                <a:pPr marL="0" indent="0" algn="ctr">
                  <a:buNone/>
                  <a:tabLst>
                    <a:tab pos="2243138" algn="l"/>
                    <a:tab pos="5473700" algn="l"/>
                    <a:tab pos="9594850" algn="l"/>
                  </a:tabLst>
                </a:pPr>
                <a:r>
                  <a:rPr lang="en-GB" sz="2600" dirty="0"/>
                  <a:t>Sagittarius A* 	(</a:t>
                </a:r>
                <a14:m>
                  <m:oMath xmlns:m="http://schemas.openxmlformats.org/officeDocument/2006/math">
                    <m:sSup>
                      <m:sSupPr>
                        <m:ctrlPr>
                          <a:rPr lang="en-US" sz="2600" i="1" smtClean="0">
                            <a:latin typeface="Cambria Math" panose="02040503050406030204" pitchFamily="18" charset="0"/>
                          </a:rPr>
                        </m:ctrlPr>
                      </m:sSupPr>
                      <m:e>
                        <m:r>
                          <a:rPr lang="en-US" sz="2600" b="0" i="1" smtClean="0">
                            <a:latin typeface="Cambria Math" panose="02040503050406030204" pitchFamily="18" charset="0"/>
                          </a:rPr>
                          <m:t>𝑀</m:t>
                        </m:r>
                        <m:r>
                          <a:rPr lang="en-US" sz="2600" b="0" i="1" smtClean="0">
                            <a:latin typeface="Cambria Math" panose="02040503050406030204" pitchFamily="18" charset="0"/>
                          </a:rPr>
                          <m:t> ~ 4×10</m:t>
                        </m:r>
                      </m:e>
                      <m:sup>
                        <m:r>
                          <a:rPr lang="en-GB" sz="2600" b="0" i="1" smtClean="0">
                            <a:latin typeface="Cambria Math" panose="02040503050406030204" pitchFamily="18" charset="0"/>
                          </a:rPr>
                          <m:t>6</m:t>
                        </m:r>
                      </m:sup>
                    </m:sSup>
                    <m:r>
                      <a:rPr lang="en-US" sz="2600" b="0" i="1" smtClean="0">
                        <a:latin typeface="Cambria Math" panose="02040503050406030204" pitchFamily="18" charset="0"/>
                      </a:rPr>
                      <m:t> </m:t>
                    </m:r>
                    <m:sSub>
                      <m:sSubPr>
                        <m:ctrlPr>
                          <a:rPr lang="en-US" sz="2600" b="0" i="1" smtClean="0">
                            <a:latin typeface="Cambria Math" panose="02040503050406030204" pitchFamily="18" charset="0"/>
                          </a:rPr>
                        </m:ctrlPr>
                      </m:sSubPr>
                      <m:e>
                        <m:r>
                          <a:rPr lang="en-US" sz="2600" i="1" smtClean="0">
                            <a:latin typeface="Cambria Math" panose="02040503050406030204" pitchFamily="18" charset="0"/>
                          </a:rPr>
                          <m:t>𝑀</m:t>
                        </m:r>
                      </m:e>
                      <m:sub>
                        <m:r>
                          <a:rPr lang="en-US" sz="2600" b="0" i="1" smtClean="0">
                            <a:latin typeface="Cambria Math" panose="02040503050406030204" pitchFamily="18" charset="0"/>
                          </a:rPr>
                          <m:t>𝑆𝑢𝑛</m:t>
                        </m:r>
                      </m:sub>
                    </m:sSub>
                  </m:oMath>
                </a14:m>
                <a:r>
                  <a:rPr lang="en-GB" sz="2600" dirty="0"/>
                  <a:t>)	left: 2022, right: polarized	</a:t>
                </a:r>
                <a:r>
                  <a:rPr lang="en-GB" sz="2600" i="1" dirty="0"/>
                  <a:t>Wikipedia</a:t>
                </a:r>
                <a:endParaRPr lang="en-TR" sz="2600" i="1" dirty="0"/>
              </a:p>
            </p:txBody>
          </p:sp>
        </mc:Choice>
        <mc:Fallback xmlns="">
          <p:sp>
            <p:nvSpPr>
              <p:cNvPr id="3" name="Content Placeholder 2">
                <a:extLst>
                  <a:ext uri="{FF2B5EF4-FFF2-40B4-BE49-F238E27FC236}">
                    <a16:creationId xmlns:a16="http://schemas.microsoft.com/office/drawing/2014/main" id="{8414AC6D-E459-C757-876C-9451CFBC0EEB}"/>
                  </a:ext>
                </a:extLst>
              </p:cNvPr>
              <p:cNvSpPr>
                <a:spLocks noGrp="1" noRot="1" noChangeAspect="1" noMove="1" noResize="1" noEditPoints="1" noAdjustHandles="1" noChangeArrowheads="1" noChangeShapeType="1" noTextEdit="1"/>
              </p:cNvSpPr>
              <p:nvPr>
                <p:ph idx="1"/>
              </p:nvPr>
            </p:nvSpPr>
            <p:spPr>
              <a:xfrm>
                <a:off x="219454" y="6125125"/>
                <a:ext cx="11753090" cy="562187"/>
              </a:xfrm>
              <a:blipFill>
                <a:blip r:embed="rId3"/>
                <a:stretch>
                  <a:fillRect t="-15217" b="-8696"/>
                </a:stretch>
              </a:blipFill>
            </p:spPr>
            <p:txBody>
              <a:bodyPr/>
              <a:lstStyle/>
              <a:p>
                <a:r>
                  <a:rPr lang="tr-TR">
                    <a:noFill/>
                  </a:rPr>
                  <a:t> </a:t>
                </a:r>
              </a:p>
            </p:txBody>
          </p:sp>
        </mc:Fallback>
      </mc:AlternateContent>
      <p:pic>
        <p:nvPicPr>
          <p:cNvPr id="2050" name="Picture 2">
            <a:extLst>
              <a:ext uri="{FF2B5EF4-FFF2-40B4-BE49-F238E27FC236}">
                <a16:creationId xmlns:a16="http://schemas.microsoft.com/office/drawing/2014/main" id="{D3C5268B-D792-4BF2-88EF-0820ECFEE3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456" y="170688"/>
            <a:ext cx="5760000" cy="576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0338923-97A8-48B5-8382-FA599B57F7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2546" y="170688"/>
            <a:ext cx="5760000" cy="57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2805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7E3D790B-5A18-4B4B-91B5-4BDC6F7BA8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A094AC7-427E-B9A5-F836-C3ABEDADAD89}"/>
              </a:ext>
            </a:extLst>
          </p:cNvPr>
          <p:cNvSpPr txBox="1"/>
          <p:nvPr/>
        </p:nvSpPr>
        <p:spPr>
          <a:xfrm>
            <a:off x="8163472" y="5718503"/>
            <a:ext cx="1784463" cy="584775"/>
          </a:xfrm>
          <a:prstGeom prst="rect">
            <a:avLst/>
          </a:prstGeom>
          <a:noFill/>
        </p:spPr>
        <p:txBody>
          <a:bodyPr wrap="none" rtlCol="0">
            <a:spAutoFit/>
          </a:bodyPr>
          <a:lstStyle/>
          <a:p>
            <a:r>
              <a:rPr lang="en-TR" sz="3200" dirty="0">
                <a:solidFill>
                  <a:schemeClr val="bg1"/>
                </a:solidFill>
              </a:rPr>
              <a:t>EHT array</a:t>
            </a:r>
          </a:p>
        </p:txBody>
      </p:sp>
    </p:spTree>
    <p:extLst>
      <p:ext uri="{BB962C8B-B14F-4D97-AF65-F5344CB8AC3E}">
        <p14:creationId xmlns:p14="http://schemas.microsoft.com/office/powerpoint/2010/main" val="9130442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C6839-F118-98F0-A8DE-4D8941FC6CFA}"/>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DBA8C545-01B6-E20C-6981-75A33BEA4863}"/>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0696C59A-9C62-1DEF-0AB0-20DF731FBC2F}"/>
              </a:ext>
            </a:extLst>
          </p:cNvPr>
          <p:cNvPicPr>
            <a:picLocks noChangeAspect="1"/>
          </p:cNvPicPr>
          <p:nvPr/>
        </p:nvPicPr>
        <p:blipFill>
          <a:blip r:embed="rId2"/>
          <a:stretch>
            <a:fillRect/>
          </a:stretch>
        </p:blipFill>
        <p:spPr>
          <a:xfrm>
            <a:off x="-174978" y="324549"/>
            <a:ext cx="12541955" cy="7054851"/>
          </a:xfrm>
          <a:prstGeom prst="rect">
            <a:avLst/>
          </a:prstGeom>
        </p:spPr>
      </p:pic>
      <p:sp>
        <p:nvSpPr>
          <p:cNvPr id="5" name="TextBox 4">
            <a:extLst>
              <a:ext uri="{FF2B5EF4-FFF2-40B4-BE49-F238E27FC236}">
                <a16:creationId xmlns:a16="http://schemas.microsoft.com/office/drawing/2014/main" id="{74A0C5A4-CF64-D7EE-A5F6-FDD162762E23}"/>
              </a:ext>
            </a:extLst>
          </p:cNvPr>
          <p:cNvSpPr txBox="1"/>
          <p:nvPr/>
        </p:nvSpPr>
        <p:spPr>
          <a:xfrm>
            <a:off x="4120896" y="-71675"/>
            <a:ext cx="5961888" cy="461665"/>
          </a:xfrm>
          <a:prstGeom prst="rect">
            <a:avLst/>
          </a:prstGeom>
          <a:noFill/>
        </p:spPr>
        <p:txBody>
          <a:bodyPr wrap="square" rtlCol="0">
            <a:spAutoFit/>
          </a:bodyPr>
          <a:lstStyle/>
          <a:p>
            <a:r>
              <a:rPr lang="en-TR" sz="2400" dirty="0"/>
              <a:t>NASA/GSFC</a:t>
            </a:r>
            <a:r>
              <a:rPr lang="en-GB" sz="2400" dirty="0"/>
              <a:t> </a:t>
            </a:r>
            <a:r>
              <a:rPr lang="en-TR" sz="2400" dirty="0"/>
              <a:t>simulation</a:t>
            </a:r>
          </a:p>
        </p:txBody>
      </p:sp>
    </p:spTree>
    <p:extLst>
      <p:ext uri="{BB962C8B-B14F-4D97-AF65-F5344CB8AC3E}">
        <p14:creationId xmlns:p14="http://schemas.microsoft.com/office/powerpoint/2010/main" val="13972115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DB4F-677E-C833-567E-D9212E1D497E}"/>
              </a:ext>
            </a:extLst>
          </p:cNvPr>
          <p:cNvSpPr>
            <a:spLocks noGrp="1"/>
          </p:cNvSpPr>
          <p:nvPr>
            <p:ph type="title"/>
          </p:nvPr>
        </p:nvSpPr>
        <p:spPr/>
        <p:txBody>
          <a:bodyPr/>
          <a:lstStyle/>
          <a:p>
            <a:endParaRPr lang="en-TR"/>
          </a:p>
        </p:txBody>
      </p:sp>
      <p:pic>
        <p:nvPicPr>
          <p:cNvPr id="6" name="Content Placeholder 5">
            <a:extLst>
              <a:ext uri="{FF2B5EF4-FFF2-40B4-BE49-F238E27FC236}">
                <a16:creationId xmlns:a16="http://schemas.microsoft.com/office/drawing/2014/main" id="{EB149D48-9CDE-8A58-05CB-687C9A65C961}"/>
              </a:ext>
            </a:extLst>
          </p:cNvPr>
          <p:cNvPicPr>
            <a:picLocks noGrp="1" noChangeAspect="1"/>
          </p:cNvPicPr>
          <p:nvPr>
            <p:ph idx="1"/>
          </p:nvPr>
        </p:nvPicPr>
        <p:blipFill>
          <a:blip r:embed="rId2"/>
          <a:stretch>
            <a:fillRect/>
          </a:stretch>
        </p:blipFill>
        <p:spPr>
          <a:xfrm>
            <a:off x="5784596" y="2685033"/>
            <a:ext cx="3725164" cy="2198687"/>
          </a:xfrm>
        </p:spPr>
      </p:pic>
      <p:pic>
        <p:nvPicPr>
          <p:cNvPr id="4" name="Picture 3">
            <a:extLst>
              <a:ext uri="{FF2B5EF4-FFF2-40B4-BE49-F238E27FC236}">
                <a16:creationId xmlns:a16="http://schemas.microsoft.com/office/drawing/2014/main" id="{53617A9D-D29E-F23F-5CCE-9E25BC626AD3}"/>
              </a:ext>
            </a:extLst>
          </p:cNvPr>
          <p:cNvPicPr>
            <a:picLocks noChangeAspect="1"/>
          </p:cNvPicPr>
          <p:nvPr/>
        </p:nvPicPr>
        <p:blipFill>
          <a:blip r:embed="rId3"/>
          <a:srcRect l="10" r="10"/>
          <a:stretch/>
        </p:blipFill>
        <p:spPr>
          <a:xfrm>
            <a:off x="349953" y="505968"/>
            <a:ext cx="11842047" cy="6352032"/>
          </a:xfrm>
          <a:prstGeom prst="rect">
            <a:avLst/>
          </a:prstGeom>
        </p:spPr>
      </p:pic>
    </p:spTree>
    <p:extLst>
      <p:ext uri="{BB962C8B-B14F-4D97-AF65-F5344CB8AC3E}">
        <p14:creationId xmlns:p14="http://schemas.microsoft.com/office/powerpoint/2010/main" val="2370625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79619-2BB1-16B1-F3C3-54D1CB26731F}"/>
              </a:ext>
            </a:extLst>
          </p:cNvPr>
          <p:cNvSpPr>
            <a:spLocks noGrp="1"/>
          </p:cNvSpPr>
          <p:nvPr>
            <p:ph type="title"/>
          </p:nvPr>
        </p:nvSpPr>
        <p:spPr/>
        <p:txBody>
          <a:bodyPr>
            <a:normAutofit/>
          </a:bodyPr>
          <a:lstStyle/>
          <a:p>
            <a:r>
              <a:rPr lang="tr-TR" sz="3600" dirty="0" err="1"/>
              <a:t>Chandrasekhar</a:t>
            </a:r>
            <a:r>
              <a:rPr lang="tr-TR" sz="3600" dirty="0"/>
              <a:t> Limit</a:t>
            </a:r>
            <a:endParaRPr lang="en-TR" sz="3600" dirty="0"/>
          </a:p>
        </p:txBody>
      </p:sp>
      <p:sp>
        <p:nvSpPr>
          <p:cNvPr id="3" name="Content Placeholder 2">
            <a:extLst>
              <a:ext uri="{FF2B5EF4-FFF2-40B4-BE49-F238E27FC236}">
                <a16:creationId xmlns:a16="http://schemas.microsoft.com/office/drawing/2014/main" id="{B24A7294-598C-A5C8-945B-A32F5EF4FBC7}"/>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4CA4DED7-B530-5AFB-5B1D-35C42FDB91C7}"/>
              </a:ext>
            </a:extLst>
          </p:cNvPr>
          <p:cNvPicPr>
            <a:picLocks noChangeAspect="1"/>
          </p:cNvPicPr>
          <p:nvPr/>
        </p:nvPicPr>
        <p:blipFill>
          <a:blip r:embed="rId3"/>
          <a:srcRect/>
          <a:stretch/>
        </p:blipFill>
        <p:spPr>
          <a:xfrm>
            <a:off x="970180" y="1027906"/>
            <a:ext cx="11103519" cy="4741240"/>
          </a:xfrm>
          <a:prstGeom prst="rect">
            <a:avLst/>
          </a:prstGeom>
        </p:spPr>
      </p:pic>
    </p:spTree>
    <p:extLst>
      <p:ext uri="{BB962C8B-B14F-4D97-AF65-F5344CB8AC3E}">
        <p14:creationId xmlns:p14="http://schemas.microsoft.com/office/powerpoint/2010/main" val="27995427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3CDAAA-C2BF-0F58-BB96-C22CF96FFAAD}"/>
              </a:ext>
            </a:extLst>
          </p:cNvPr>
          <p:cNvPicPr>
            <a:picLocks noChangeAspect="1"/>
          </p:cNvPicPr>
          <p:nvPr/>
        </p:nvPicPr>
        <p:blipFill>
          <a:blip r:embed="rId3"/>
          <a:srcRect/>
          <a:stretch/>
        </p:blipFill>
        <p:spPr>
          <a:xfrm>
            <a:off x="252215" y="452976"/>
            <a:ext cx="11006034" cy="6167279"/>
          </a:xfrm>
          <a:prstGeom prst="rect">
            <a:avLst/>
          </a:prstGeom>
        </p:spPr>
      </p:pic>
      <p:sp>
        <p:nvSpPr>
          <p:cNvPr id="2" name="Title 1">
            <a:extLst>
              <a:ext uri="{FF2B5EF4-FFF2-40B4-BE49-F238E27FC236}">
                <a16:creationId xmlns:a16="http://schemas.microsoft.com/office/drawing/2014/main" id="{BBA89AFD-6749-269C-E97E-16B2B1CBD60D}"/>
              </a:ext>
            </a:extLst>
          </p:cNvPr>
          <p:cNvSpPr>
            <a:spLocks noGrp="1"/>
          </p:cNvSpPr>
          <p:nvPr>
            <p:ph type="title"/>
          </p:nvPr>
        </p:nvSpPr>
        <p:spPr>
          <a:xfrm>
            <a:off x="838200" y="365125"/>
            <a:ext cx="6111240" cy="1325563"/>
          </a:xfrm>
        </p:spPr>
        <p:txBody>
          <a:bodyPr>
            <a:normAutofit/>
          </a:bodyPr>
          <a:lstStyle/>
          <a:p>
            <a:r>
              <a:rPr lang="en-US" sz="2800" dirty="0">
                <a:latin typeface="+mn-lt"/>
              </a:rPr>
              <a:t>Penrose Diagrams for Schwarzschild and Kerr Black Holes</a:t>
            </a:r>
            <a:endParaRPr lang="en-TR" sz="2800" dirty="0">
              <a:latin typeface="+mn-lt"/>
            </a:endParaRPr>
          </a:p>
        </p:txBody>
      </p:sp>
      <p:sp>
        <p:nvSpPr>
          <p:cNvPr id="3" name="Content Placeholder 2">
            <a:extLst>
              <a:ext uri="{FF2B5EF4-FFF2-40B4-BE49-F238E27FC236}">
                <a16:creationId xmlns:a16="http://schemas.microsoft.com/office/drawing/2014/main" id="{F36F962E-CD06-03B9-C7B8-38DA40C4BCFF}"/>
              </a:ext>
            </a:extLst>
          </p:cNvPr>
          <p:cNvSpPr>
            <a:spLocks noGrp="1"/>
          </p:cNvSpPr>
          <p:nvPr>
            <p:ph idx="1"/>
          </p:nvPr>
        </p:nvSpPr>
        <p:spPr/>
        <p:txBody>
          <a:bodyPr/>
          <a:lstStyle/>
          <a:p>
            <a:endParaRPr lang="en-TR" dirty="0"/>
          </a:p>
        </p:txBody>
      </p:sp>
    </p:spTree>
    <p:extLst>
      <p:ext uri="{BB962C8B-B14F-4D97-AF65-F5344CB8AC3E}">
        <p14:creationId xmlns:p14="http://schemas.microsoft.com/office/powerpoint/2010/main" val="28799913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007E4-4E84-0A42-8371-A3CD7453B59B}"/>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32C9F9B0-426E-2D7D-4677-B9B537028998}"/>
              </a:ext>
            </a:extLst>
          </p:cNvPr>
          <p:cNvSpPr>
            <a:spLocks noGrp="1"/>
          </p:cNvSpPr>
          <p:nvPr>
            <p:ph idx="1"/>
          </p:nvPr>
        </p:nvSpPr>
        <p:spPr/>
        <p:txBody>
          <a:bodyPr/>
          <a:lstStyle/>
          <a:p>
            <a:endParaRPr lang="en-TR" dirty="0"/>
          </a:p>
        </p:txBody>
      </p:sp>
      <p:pic>
        <p:nvPicPr>
          <p:cNvPr id="4" name="Picture 3">
            <a:extLst>
              <a:ext uri="{FF2B5EF4-FFF2-40B4-BE49-F238E27FC236}">
                <a16:creationId xmlns:a16="http://schemas.microsoft.com/office/drawing/2014/main" id="{A933F039-CC57-F149-108C-4AFB287C4C63}"/>
              </a:ext>
            </a:extLst>
          </p:cNvPr>
          <p:cNvPicPr>
            <a:picLocks noChangeAspect="1"/>
          </p:cNvPicPr>
          <p:nvPr/>
        </p:nvPicPr>
        <p:blipFill>
          <a:blip r:embed="rId2"/>
          <a:stretch>
            <a:fillRect/>
          </a:stretch>
        </p:blipFill>
        <p:spPr>
          <a:xfrm>
            <a:off x="299381" y="-360089"/>
            <a:ext cx="12439158" cy="6537051"/>
          </a:xfrm>
          <a:prstGeom prst="rect">
            <a:avLst/>
          </a:prstGeom>
        </p:spPr>
      </p:pic>
    </p:spTree>
    <p:extLst>
      <p:ext uri="{BB962C8B-B14F-4D97-AF65-F5344CB8AC3E}">
        <p14:creationId xmlns:p14="http://schemas.microsoft.com/office/powerpoint/2010/main" val="6628777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2DF7B-4586-DF33-8BF9-C16F09FC70C9}"/>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B8226EB6-56D2-356C-310C-D3778EC2FA2D}"/>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76BB895A-ED88-2D3B-E955-25D58D9C4E49}"/>
              </a:ext>
            </a:extLst>
          </p:cNvPr>
          <p:cNvPicPr>
            <a:picLocks noChangeAspect="1"/>
          </p:cNvPicPr>
          <p:nvPr/>
        </p:nvPicPr>
        <p:blipFill>
          <a:blip r:embed="rId3"/>
          <a:stretch>
            <a:fillRect/>
          </a:stretch>
        </p:blipFill>
        <p:spPr>
          <a:xfrm>
            <a:off x="5835650" y="2959100"/>
            <a:ext cx="520700" cy="939800"/>
          </a:xfrm>
          <a:prstGeom prst="rect">
            <a:avLst/>
          </a:prstGeom>
        </p:spPr>
      </p:pic>
      <p:pic>
        <p:nvPicPr>
          <p:cNvPr id="5" name="Picture 4">
            <a:extLst>
              <a:ext uri="{FF2B5EF4-FFF2-40B4-BE49-F238E27FC236}">
                <a16:creationId xmlns:a16="http://schemas.microsoft.com/office/drawing/2014/main" id="{CD12C32E-0B4B-F29F-81DB-65EAA2C640E2}"/>
              </a:ext>
            </a:extLst>
          </p:cNvPr>
          <p:cNvPicPr>
            <a:picLocks noChangeAspect="1"/>
          </p:cNvPicPr>
          <p:nvPr/>
        </p:nvPicPr>
        <p:blipFill>
          <a:blip r:embed="rId4"/>
          <a:stretch>
            <a:fillRect/>
          </a:stretch>
        </p:blipFill>
        <p:spPr>
          <a:xfrm>
            <a:off x="731778" y="850541"/>
            <a:ext cx="10728444" cy="5657723"/>
          </a:xfrm>
          <a:prstGeom prst="rect">
            <a:avLst/>
          </a:prstGeom>
        </p:spPr>
      </p:pic>
      <p:sp>
        <p:nvSpPr>
          <p:cNvPr id="6" name="TextBox 5">
            <a:extLst>
              <a:ext uri="{FF2B5EF4-FFF2-40B4-BE49-F238E27FC236}">
                <a16:creationId xmlns:a16="http://schemas.microsoft.com/office/drawing/2014/main" id="{D31126EB-6E50-CABD-AB6C-2CA933A22B07}"/>
              </a:ext>
            </a:extLst>
          </p:cNvPr>
          <p:cNvSpPr txBox="1"/>
          <p:nvPr/>
        </p:nvSpPr>
        <p:spPr>
          <a:xfrm>
            <a:off x="1231392" y="650486"/>
            <a:ext cx="2084481" cy="400110"/>
          </a:xfrm>
          <a:prstGeom prst="rect">
            <a:avLst/>
          </a:prstGeom>
          <a:noFill/>
        </p:spPr>
        <p:txBody>
          <a:bodyPr wrap="none" rtlCol="0">
            <a:spAutoFit/>
          </a:bodyPr>
          <a:lstStyle/>
          <a:p>
            <a:r>
              <a:rPr lang="en-TR" sz="2000" dirty="0"/>
              <a:t>Thorne et al. 1986</a:t>
            </a:r>
          </a:p>
        </p:txBody>
      </p:sp>
    </p:spTree>
    <p:extLst>
      <p:ext uri="{BB962C8B-B14F-4D97-AF65-F5344CB8AC3E}">
        <p14:creationId xmlns:p14="http://schemas.microsoft.com/office/powerpoint/2010/main" val="783661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455023-BB03-BB00-C698-ABD915813E5E}"/>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054A4A8E-EC5E-E8A8-AAD0-73A8F9ADB2EA}"/>
              </a:ext>
            </a:extLst>
          </p:cNvPr>
          <p:cNvPicPr>
            <a:picLocks noChangeAspect="1"/>
          </p:cNvPicPr>
          <p:nvPr/>
        </p:nvPicPr>
        <p:blipFill>
          <a:blip r:embed="rId2"/>
          <a:srcRect/>
          <a:stretch/>
        </p:blipFill>
        <p:spPr>
          <a:xfrm>
            <a:off x="463042" y="861670"/>
            <a:ext cx="10890758" cy="5707405"/>
          </a:xfrm>
          <a:prstGeom prst="rect">
            <a:avLst/>
          </a:prstGeom>
        </p:spPr>
      </p:pic>
      <p:sp>
        <p:nvSpPr>
          <p:cNvPr id="2" name="Title 1">
            <a:extLst>
              <a:ext uri="{FF2B5EF4-FFF2-40B4-BE49-F238E27FC236}">
                <a16:creationId xmlns:a16="http://schemas.microsoft.com/office/drawing/2014/main" id="{3BD9039D-48DA-D50A-6822-6F555BA1AD3F}"/>
              </a:ext>
            </a:extLst>
          </p:cNvPr>
          <p:cNvSpPr>
            <a:spLocks noGrp="1"/>
          </p:cNvSpPr>
          <p:nvPr>
            <p:ph type="title"/>
          </p:nvPr>
        </p:nvSpPr>
        <p:spPr/>
        <p:txBody>
          <a:bodyPr>
            <a:normAutofit/>
          </a:bodyPr>
          <a:lstStyle/>
          <a:p>
            <a:r>
              <a:rPr lang="en-GB" sz="3600" dirty="0"/>
              <a:t>Blandford–</a:t>
            </a:r>
            <a:r>
              <a:rPr lang="en-GB" sz="3600" dirty="0" err="1"/>
              <a:t>Znajek</a:t>
            </a:r>
            <a:r>
              <a:rPr lang="en-GB" sz="3600" dirty="0"/>
              <a:t> Process</a:t>
            </a:r>
            <a:endParaRPr lang="en-TR" sz="3600" dirty="0"/>
          </a:p>
        </p:txBody>
      </p:sp>
    </p:spTree>
    <p:extLst>
      <p:ext uri="{BB962C8B-B14F-4D97-AF65-F5344CB8AC3E}">
        <p14:creationId xmlns:p14="http://schemas.microsoft.com/office/powerpoint/2010/main" val="32865086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C24D4-945E-CAC8-3D81-B7B8F8220A5D}"/>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E7710E23-00E5-F05F-4CF2-6B568E019C09}"/>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C3F01239-007D-4E01-3B02-23A9F7C1DC17}"/>
              </a:ext>
            </a:extLst>
          </p:cNvPr>
          <p:cNvPicPr>
            <a:picLocks noChangeAspect="1"/>
          </p:cNvPicPr>
          <p:nvPr/>
        </p:nvPicPr>
        <p:blipFill>
          <a:blip r:embed="rId2"/>
          <a:stretch>
            <a:fillRect/>
          </a:stretch>
        </p:blipFill>
        <p:spPr>
          <a:xfrm>
            <a:off x="725665" y="-530676"/>
            <a:ext cx="12840564" cy="6017076"/>
          </a:xfrm>
          <a:prstGeom prst="rect">
            <a:avLst/>
          </a:prstGeom>
        </p:spPr>
      </p:pic>
    </p:spTree>
    <p:extLst>
      <p:ext uri="{BB962C8B-B14F-4D97-AF65-F5344CB8AC3E}">
        <p14:creationId xmlns:p14="http://schemas.microsoft.com/office/powerpoint/2010/main" val="11890687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ED72C8-0B48-5120-E9C6-6311BAA36085}"/>
              </a:ext>
            </a:extLst>
          </p:cNvPr>
          <p:cNvPicPr>
            <a:picLocks noChangeAspect="1"/>
          </p:cNvPicPr>
          <p:nvPr/>
        </p:nvPicPr>
        <p:blipFill rotWithShape="1">
          <a:blip r:embed="rId3"/>
          <a:srcRect t="6726" r="3010" b="1214"/>
          <a:stretch/>
        </p:blipFill>
        <p:spPr>
          <a:xfrm>
            <a:off x="689312" y="165100"/>
            <a:ext cx="11375688" cy="6121088"/>
          </a:xfrm>
          <a:prstGeom prst="rect">
            <a:avLst/>
          </a:prstGeom>
        </p:spPr>
      </p:pic>
      <p:sp>
        <p:nvSpPr>
          <p:cNvPr id="2" name="Title 1">
            <a:extLst>
              <a:ext uri="{FF2B5EF4-FFF2-40B4-BE49-F238E27FC236}">
                <a16:creationId xmlns:a16="http://schemas.microsoft.com/office/drawing/2014/main" id="{7E132E56-887F-76FE-C3A4-9863AE85420F}"/>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9448ED15-2918-2E81-F408-440E7A7BBD9C}"/>
              </a:ext>
            </a:extLst>
          </p:cNvPr>
          <p:cNvSpPr>
            <a:spLocks noGrp="1"/>
          </p:cNvSpPr>
          <p:nvPr>
            <p:ph idx="1"/>
          </p:nvPr>
        </p:nvSpPr>
        <p:spPr>
          <a:xfrm>
            <a:off x="4191000" y="2590799"/>
            <a:ext cx="6019800" cy="571501"/>
          </a:xfrm>
        </p:spPr>
        <p:txBody>
          <a:bodyPr>
            <a:normAutofit/>
          </a:bodyPr>
          <a:lstStyle/>
          <a:p>
            <a:pPr marL="0" indent="0">
              <a:buNone/>
            </a:pPr>
            <a:r>
              <a:rPr lang="en-US" sz="2400" dirty="0"/>
              <a:t>due to time-independent magnetic field</a:t>
            </a:r>
            <a:endParaRPr lang="tr-TR" sz="2400" dirty="0"/>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D5C91CC9-0E7F-4FD6-9E88-8CB91D8469F9}"/>
                  </a:ext>
                </a:extLst>
              </p:cNvPr>
              <p:cNvSpPr txBox="1">
                <a:spLocks/>
              </p:cNvSpPr>
              <p:nvPr/>
            </p:nvSpPr>
            <p:spPr>
              <a:xfrm>
                <a:off x="4191000" y="3998911"/>
                <a:ext cx="7162800" cy="5715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14:m>
                  <m:oMath xmlns:m="http://schemas.openxmlformats.org/officeDocument/2006/math">
                    <m:sSub>
                      <m:sSubPr>
                        <m:ctrlPr>
                          <a:rPr lang="tr-TR" sz="2400" b="0" i="1" smtClean="0">
                            <a:latin typeface="Cambria Math" panose="02040503050406030204" pitchFamily="18" charset="0"/>
                          </a:rPr>
                        </m:ctrlPr>
                      </m:sSubPr>
                      <m:e>
                        <m:r>
                          <m:rPr>
                            <m:sty m:val="p"/>
                          </m:rPr>
                          <a:rPr lang="tr-TR" sz="2400" b="0" i="0" smtClean="0">
                            <a:latin typeface="Cambria Math" panose="02040503050406030204" pitchFamily="18" charset="0"/>
                          </a:rPr>
                          <m:t>Ω</m:t>
                        </m:r>
                      </m:e>
                      <m:sub>
                        <m:r>
                          <a:rPr lang="tr-TR" sz="2400" b="0" i="1" smtClean="0">
                            <a:latin typeface="Cambria Math" panose="02040503050406030204" pitchFamily="18" charset="0"/>
                          </a:rPr>
                          <m:t>𝑓𝑖𝑒𝑙𝑑</m:t>
                        </m:r>
                      </m:sub>
                    </m:sSub>
                  </m:oMath>
                </a14:m>
                <a:r>
                  <a:rPr lang="tr-TR" sz="2400" dirty="0"/>
                  <a:t> </a:t>
                </a:r>
                <a:r>
                  <a:rPr lang="en-US" sz="2400" dirty="0"/>
                  <a:t>does not change along poloidal field lines</a:t>
                </a:r>
                <a:endParaRPr lang="tr-TR" sz="2400" dirty="0"/>
              </a:p>
            </p:txBody>
          </p:sp>
        </mc:Choice>
        <mc:Fallback xmlns="">
          <p:sp>
            <p:nvSpPr>
              <p:cNvPr id="5" name="Content Placeholder 2">
                <a:extLst>
                  <a:ext uri="{FF2B5EF4-FFF2-40B4-BE49-F238E27FC236}">
                    <a16:creationId xmlns:a16="http://schemas.microsoft.com/office/drawing/2014/main" id="{D5C91CC9-0E7F-4FD6-9E88-8CB91D8469F9}"/>
                  </a:ext>
                </a:extLst>
              </p:cNvPr>
              <p:cNvSpPr txBox="1">
                <a:spLocks noRot="1" noChangeAspect="1" noMove="1" noResize="1" noEditPoints="1" noAdjustHandles="1" noChangeArrowheads="1" noChangeShapeType="1" noTextEdit="1"/>
              </p:cNvSpPr>
              <p:nvPr/>
            </p:nvSpPr>
            <p:spPr>
              <a:xfrm>
                <a:off x="4191000" y="3998911"/>
                <a:ext cx="7162800" cy="571501"/>
              </a:xfrm>
              <a:prstGeom prst="rect">
                <a:avLst/>
              </a:prstGeom>
              <a:blipFill>
                <a:blip r:embed="rId4"/>
                <a:stretch>
                  <a:fillRect l="-255" t="-12766"/>
                </a:stretch>
              </a:blipFill>
            </p:spPr>
            <p:txBody>
              <a:bodyPr/>
              <a:lstStyle/>
              <a:p>
                <a:r>
                  <a:rPr lang="tr-TR">
                    <a:noFill/>
                  </a:rPr>
                  <a:t> </a:t>
                </a:r>
              </a:p>
            </p:txBody>
          </p:sp>
        </mc:Fallback>
      </mc:AlternateContent>
      <p:sp>
        <p:nvSpPr>
          <p:cNvPr id="7" name="Content Placeholder 2">
            <a:extLst>
              <a:ext uri="{FF2B5EF4-FFF2-40B4-BE49-F238E27FC236}">
                <a16:creationId xmlns:a16="http://schemas.microsoft.com/office/drawing/2014/main" id="{D88EEC36-6D79-436E-B920-4E97ABA63790}"/>
              </a:ext>
            </a:extLst>
          </p:cNvPr>
          <p:cNvSpPr txBox="1">
            <a:spLocks/>
          </p:cNvSpPr>
          <p:nvPr/>
        </p:nvSpPr>
        <p:spPr>
          <a:xfrm>
            <a:off x="5334000" y="4762498"/>
            <a:ext cx="5829300" cy="7080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similar to the pulsar models</a:t>
            </a:r>
            <a:r>
              <a:rPr lang="tr-TR" sz="2400" dirty="0"/>
              <a:t>:</a:t>
            </a:r>
            <a:br>
              <a:rPr lang="tr-TR" sz="2400" dirty="0"/>
            </a:br>
            <a:r>
              <a:rPr lang="en-US" sz="2400" dirty="0"/>
              <a:t>in this case</a:t>
            </a:r>
            <a:r>
              <a:rPr lang="tr-TR" sz="2400" dirty="0"/>
              <a:t>,</a:t>
            </a:r>
            <a:r>
              <a:rPr lang="en-US" sz="2400" dirty="0"/>
              <a:t> disc is the source</a:t>
            </a:r>
            <a:endParaRPr lang="tr-TR" sz="2400" dirty="0"/>
          </a:p>
        </p:txBody>
      </p:sp>
    </p:spTree>
    <p:extLst>
      <p:ext uri="{BB962C8B-B14F-4D97-AF65-F5344CB8AC3E}">
        <p14:creationId xmlns:p14="http://schemas.microsoft.com/office/powerpoint/2010/main" val="35292080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4205D7-FD95-32E2-31CB-8926ADC8ED48}"/>
              </a:ext>
            </a:extLst>
          </p:cNvPr>
          <p:cNvPicPr>
            <a:picLocks noChangeAspect="1"/>
          </p:cNvPicPr>
          <p:nvPr/>
        </p:nvPicPr>
        <p:blipFill rotWithShape="1">
          <a:blip r:embed="rId3"/>
          <a:srcRect l="4351" t="15482"/>
          <a:stretch/>
        </p:blipFill>
        <p:spPr>
          <a:xfrm>
            <a:off x="-723900" y="606425"/>
            <a:ext cx="11104619" cy="5423844"/>
          </a:xfrm>
          <a:prstGeom prst="rect">
            <a:avLst/>
          </a:prstGeom>
        </p:spPr>
      </p:pic>
      <p:sp>
        <p:nvSpPr>
          <p:cNvPr id="2" name="Title 1">
            <a:extLst>
              <a:ext uri="{FF2B5EF4-FFF2-40B4-BE49-F238E27FC236}">
                <a16:creationId xmlns:a16="http://schemas.microsoft.com/office/drawing/2014/main" id="{3B4E2BF0-99D8-B5CE-8161-C0A638072E03}"/>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D369493B-5BC6-C547-9604-520AFC306C78}"/>
              </a:ext>
            </a:extLst>
          </p:cNvPr>
          <p:cNvSpPr>
            <a:spLocks noGrp="1"/>
          </p:cNvSpPr>
          <p:nvPr>
            <p:ph idx="1"/>
          </p:nvPr>
        </p:nvSpPr>
        <p:spPr>
          <a:xfrm>
            <a:off x="5609460" y="1552403"/>
            <a:ext cx="5257800" cy="4351338"/>
          </a:xfrm>
        </p:spPr>
        <p:txBody>
          <a:bodyPr/>
          <a:lstStyle/>
          <a:p>
            <a:pPr marL="0" indent="0">
              <a:buNone/>
            </a:pPr>
            <a:r>
              <a:rPr lang="en-US" dirty="0"/>
              <a:t>Magnetic field from Ampere's Law</a:t>
            </a:r>
          </a:p>
        </p:txBody>
      </p:sp>
    </p:spTree>
    <p:extLst>
      <p:ext uri="{BB962C8B-B14F-4D97-AF65-F5344CB8AC3E}">
        <p14:creationId xmlns:p14="http://schemas.microsoft.com/office/powerpoint/2010/main" val="36838284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22BB0-9A8F-844D-822E-0158BF71D83A}"/>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C2BCC46E-2FDC-7A6E-615E-1F49BC9F4C22}"/>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E196D449-70D0-108B-D4D7-F62418C787A6}"/>
              </a:ext>
            </a:extLst>
          </p:cNvPr>
          <p:cNvPicPr>
            <a:picLocks noChangeAspect="1"/>
          </p:cNvPicPr>
          <p:nvPr/>
        </p:nvPicPr>
        <p:blipFill>
          <a:blip r:embed="rId2"/>
          <a:stretch>
            <a:fillRect/>
          </a:stretch>
        </p:blipFill>
        <p:spPr>
          <a:xfrm>
            <a:off x="110337" y="365125"/>
            <a:ext cx="11500637" cy="6389243"/>
          </a:xfrm>
          <a:prstGeom prst="rect">
            <a:avLst/>
          </a:prstGeom>
        </p:spPr>
      </p:pic>
      <p:sp>
        <p:nvSpPr>
          <p:cNvPr id="5" name="TextBox 4">
            <a:extLst>
              <a:ext uri="{FF2B5EF4-FFF2-40B4-BE49-F238E27FC236}">
                <a16:creationId xmlns:a16="http://schemas.microsoft.com/office/drawing/2014/main" id="{F9BA128D-5B4F-52D2-2CF6-68AEC72C7E09}"/>
              </a:ext>
            </a:extLst>
          </p:cNvPr>
          <p:cNvSpPr txBox="1"/>
          <p:nvPr/>
        </p:nvSpPr>
        <p:spPr>
          <a:xfrm>
            <a:off x="9104557" y="3631962"/>
            <a:ext cx="2377830" cy="369332"/>
          </a:xfrm>
          <a:prstGeom prst="rect">
            <a:avLst/>
          </a:prstGeom>
          <a:noFill/>
        </p:spPr>
        <p:txBody>
          <a:bodyPr wrap="none" rtlCol="0">
            <a:spAutoFit/>
          </a:bodyPr>
          <a:lstStyle/>
          <a:p>
            <a:r>
              <a:rPr lang="en-TR" dirty="0"/>
              <a:t>Blanford &amp; Znajek 1977</a:t>
            </a:r>
          </a:p>
        </p:txBody>
      </p:sp>
    </p:spTree>
    <p:extLst>
      <p:ext uri="{BB962C8B-B14F-4D97-AF65-F5344CB8AC3E}">
        <p14:creationId xmlns:p14="http://schemas.microsoft.com/office/powerpoint/2010/main" val="20994570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6D1E-EA2F-9E6A-C559-831E2634A574}"/>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6C3050EE-5E94-77C5-E9CD-7AFF1B9FA47A}"/>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BC25F867-C163-C95B-731A-3F867D87E572}"/>
              </a:ext>
            </a:extLst>
          </p:cNvPr>
          <p:cNvPicPr>
            <a:picLocks noChangeAspect="1"/>
          </p:cNvPicPr>
          <p:nvPr/>
        </p:nvPicPr>
        <p:blipFill>
          <a:blip r:embed="rId3"/>
          <a:srcRect/>
          <a:stretch/>
        </p:blipFill>
        <p:spPr>
          <a:xfrm>
            <a:off x="28895" y="94877"/>
            <a:ext cx="11521310" cy="6589702"/>
          </a:xfrm>
          <a:prstGeom prst="rect">
            <a:avLst/>
          </a:prstGeom>
        </p:spPr>
      </p:pic>
    </p:spTree>
    <p:extLst>
      <p:ext uri="{BB962C8B-B14F-4D97-AF65-F5344CB8AC3E}">
        <p14:creationId xmlns:p14="http://schemas.microsoft.com/office/powerpoint/2010/main" val="37588150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6FFE6-864A-0AB9-156C-C23BA8D0269D}"/>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C0824FF8-ACCE-CFC2-8C04-7F3A22256B86}"/>
              </a:ext>
            </a:extLst>
          </p:cNvPr>
          <p:cNvSpPr>
            <a:spLocks noGrp="1"/>
          </p:cNvSpPr>
          <p:nvPr>
            <p:ph idx="1"/>
          </p:nvPr>
        </p:nvSpPr>
        <p:spPr/>
        <p:txBody>
          <a:bodyPr/>
          <a:lstStyle/>
          <a:p>
            <a:endParaRPr lang="en-TR"/>
          </a:p>
        </p:txBody>
      </p:sp>
      <p:pic>
        <p:nvPicPr>
          <p:cNvPr id="5" name="Picture 4">
            <a:extLst>
              <a:ext uri="{FF2B5EF4-FFF2-40B4-BE49-F238E27FC236}">
                <a16:creationId xmlns:a16="http://schemas.microsoft.com/office/drawing/2014/main" id="{9A43B177-F701-1A38-49BC-FEFC35686DCC}"/>
              </a:ext>
            </a:extLst>
          </p:cNvPr>
          <p:cNvPicPr>
            <a:picLocks noChangeAspect="1"/>
          </p:cNvPicPr>
          <p:nvPr/>
        </p:nvPicPr>
        <p:blipFill>
          <a:blip r:embed="rId2"/>
          <a:stretch>
            <a:fillRect/>
          </a:stretch>
        </p:blipFill>
        <p:spPr>
          <a:xfrm>
            <a:off x="292608" y="667131"/>
            <a:ext cx="11801856" cy="5138908"/>
          </a:xfrm>
          <a:prstGeom prst="rect">
            <a:avLst/>
          </a:prstGeom>
        </p:spPr>
      </p:pic>
    </p:spTree>
    <p:extLst>
      <p:ext uri="{BB962C8B-B14F-4D97-AF65-F5344CB8AC3E}">
        <p14:creationId xmlns:p14="http://schemas.microsoft.com/office/powerpoint/2010/main" val="1081571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FFF6E-E951-944D-0C3C-A3C528FCFBE4}"/>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DF72470E-5A88-1135-E3A2-218C6FBB0F99}"/>
              </a:ext>
            </a:extLst>
          </p:cNvPr>
          <p:cNvSpPr>
            <a:spLocks noGrp="1"/>
          </p:cNvSpPr>
          <p:nvPr>
            <p:ph idx="1"/>
          </p:nvPr>
        </p:nvSpPr>
        <p:spPr/>
        <p:txBody>
          <a:bodyPr/>
          <a:lstStyle/>
          <a:p>
            <a:endParaRPr lang="en-TR" dirty="0"/>
          </a:p>
          <a:p>
            <a:endParaRPr lang="en-TR" dirty="0"/>
          </a:p>
          <a:p>
            <a:endParaRPr lang="en-TR" dirty="0"/>
          </a:p>
          <a:p>
            <a:endParaRPr lang="en-TR" dirty="0"/>
          </a:p>
          <a:p>
            <a:endParaRPr lang="en-TR" dirty="0"/>
          </a:p>
          <a:p>
            <a:endParaRPr lang="en-TR" dirty="0"/>
          </a:p>
          <a:p>
            <a:endParaRPr lang="en-TR" dirty="0"/>
          </a:p>
          <a:p>
            <a:r>
              <a:rPr lang="en-GB" dirty="0"/>
              <a:t>Exercise: </a:t>
            </a:r>
            <a:r>
              <a:rPr lang="en-TR" dirty="0"/>
              <a:t>Derive </a:t>
            </a:r>
            <a:r>
              <a:rPr lang="en-GB" dirty="0"/>
              <a:t>the </a:t>
            </a:r>
            <a:r>
              <a:rPr lang="en-TR" dirty="0"/>
              <a:t>Lane-Emden </a:t>
            </a:r>
            <a:r>
              <a:rPr lang="en-GB" dirty="0"/>
              <a:t>e</a:t>
            </a:r>
            <a:r>
              <a:rPr lang="en-TR" dirty="0"/>
              <a:t>quation</a:t>
            </a:r>
          </a:p>
          <a:p>
            <a:pPr marL="0" indent="0">
              <a:buNone/>
            </a:pPr>
            <a:endParaRPr lang="en-TR" dirty="0"/>
          </a:p>
        </p:txBody>
      </p:sp>
      <p:pic>
        <p:nvPicPr>
          <p:cNvPr id="4" name="Picture 3">
            <a:extLst>
              <a:ext uri="{FF2B5EF4-FFF2-40B4-BE49-F238E27FC236}">
                <a16:creationId xmlns:a16="http://schemas.microsoft.com/office/drawing/2014/main" id="{6EDAA745-D847-EBBD-30B1-E22C451EEA3F}"/>
              </a:ext>
            </a:extLst>
          </p:cNvPr>
          <p:cNvPicPr>
            <a:picLocks noChangeAspect="1"/>
          </p:cNvPicPr>
          <p:nvPr/>
        </p:nvPicPr>
        <p:blipFill rotWithShape="1">
          <a:blip r:embed="rId3"/>
          <a:srcRect t="2867"/>
          <a:stretch/>
        </p:blipFill>
        <p:spPr>
          <a:xfrm>
            <a:off x="266882" y="0"/>
            <a:ext cx="10948553" cy="5163378"/>
          </a:xfrm>
          <a:prstGeom prst="rect">
            <a:avLst/>
          </a:prstGeom>
        </p:spPr>
      </p:pic>
    </p:spTree>
    <p:extLst>
      <p:ext uri="{BB962C8B-B14F-4D97-AF65-F5344CB8AC3E}">
        <p14:creationId xmlns:p14="http://schemas.microsoft.com/office/powerpoint/2010/main" val="153896500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D9744-B44C-C811-F3F1-958A50BCC8D0}"/>
              </a:ext>
            </a:extLst>
          </p:cNvPr>
          <p:cNvSpPr>
            <a:spLocks noGrp="1"/>
          </p:cNvSpPr>
          <p:nvPr>
            <p:ph type="title"/>
          </p:nvPr>
        </p:nvSpPr>
        <p:spPr/>
        <p:txBody>
          <a:bodyPr/>
          <a:lstStyle/>
          <a:p>
            <a:endParaRPr lang="en-TR"/>
          </a:p>
        </p:txBody>
      </p:sp>
      <p:pic>
        <p:nvPicPr>
          <p:cNvPr id="5" name="Content Placeholder 4">
            <a:extLst>
              <a:ext uri="{FF2B5EF4-FFF2-40B4-BE49-F238E27FC236}">
                <a16:creationId xmlns:a16="http://schemas.microsoft.com/office/drawing/2014/main" id="{39865E7B-4EB4-9C8F-CA12-318E31BF33C0}"/>
              </a:ext>
            </a:extLst>
          </p:cNvPr>
          <p:cNvPicPr>
            <a:picLocks noGrp="1" noChangeAspect="1"/>
          </p:cNvPicPr>
          <p:nvPr>
            <p:ph idx="1"/>
          </p:nvPr>
        </p:nvPicPr>
        <p:blipFill rotWithShape="1">
          <a:blip r:embed="rId3"/>
          <a:srcRect t="19141" b="18542"/>
          <a:stretch/>
        </p:blipFill>
        <p:spPr>
          <a:xfrm>
            <a:off x="-80786" y="281305"/>
            <a:ext cx="5921298" cy="5221761"/>
          </a:xfrm>
        </p:spPr>
      </p:pic>
      <p:sp>
        <p:nvSpPr>
          <p:cNvPr id="8" name="TextBox 7">
            <a:extLst>
              <a:ext uri="{FF2B5EF4-FFF2-40B4-BE49-F238E27FC236}">
                <a16:creationId xmlns:a16="http://schemas.microsoft.com/office/drawing/2014/main" id="{8D69AC2F-96C0-F6F4-6882-693DD5784A3E}"/>
              </a:ext>
            </a:extLst>
          </p:cNvPr>
          <p:cNvSpPr txBox="1"/>
          <p:nvPr/>
        </p:nvSpPr>
        <p:spPr>
          <a:xfrm>
            <a:off x="88900" y="5494332"/>
            <a:ext cx="3254455" cy="646331"/>
          </a:xfrm>
          <a:prstGeom prst="rect">
            <a:avLst/>
          </a:prstGeom>
          <a:noFill/>
        </p:spPr>
        <p:txBody>
          <a:bodyPr wrap="square" rtlCol="0">
            <a:spAutoFit/>
          </a:bodyPr>
          <a:lstStyle/>
          <a:p>
            <a:r>
              <a:rPr lang="tr-TR" i="1" dirty="0"/>
              <a:t>NASA/ESA </a:t>
            </a:r>
            <a:r>
              <a:rPr lang="tr-TR" i="1" dirty="0" err="1"/>
              <a:t>and</a:t>
            </a:r>
            <a:r>
              <a:rPr lang="tr-TR" i="1" dirty="0"/>
              <a:t> </a:t>
            </a:r>
            <a:r>
              <a:rPr lang="tr-TR" i="1" dirty="0" err="1"/>
              <a:t>Ann</a:t>
            </a:r>
            <a:r>
              <a:rPr lang="tr-TR" i="1" dirty="0"/>
              <a:t> </a:t>
            </a:r>
            <a:r>
              <a:rPr lang="tr-TR" i="1" dirty="0" err="1"/>
              <a:t>Feild</a:t>
            </a:r>
            <a:r>
              <a:rPr lang="tr-TR" i="1" dirty="0"/>
              <a:t> (Space </a:t>
            </a:r>
            <a:r>
              <a:rPr lang="tr-TR" i="1" dirty="0" err="1"/>
              <a:t>Telescope</a:t>
            </a:r>
            <a:r>
              <a:rPr lang="tr-TR" i="1" dirty="0"/>
              <a:t> </a:t>
            </a:r>
            <a:r>
              <a:rPr lang="tr-TR" i="1" dirty="0" err="1"/>
              <a:t>Science</a:t>
            </a:r>
            <a:r>
              <a:rPr lang="tr-TR" i="1" dirty="0"/>
              <a:t> </a:t>
            </a:r>
            <a:r>
              <a:rPr lang="tr-TR" i="1" dirty="0" err="1"/>
              <a:t>Institute</a:t>
            </a:r>
            <a:r>
              <a:rPr lang="tr-TR" i="1" dirty="0"/>
              <a:t>)</a:t>
            </a:r>
            <a:endParaRPr lang="en-TR" i="1" dirty="0"/>
          </a:p>
        </p:txBody>
      </p:sp>
      <p:pic>
        <p:nvPicPr>
          <p:cNvPr id="4" name="Resim 3">
            <a:extLst>
              <a:ext uri="{FF2B5EF4-FFF2-40B4-BE49-F238E27FC236}">
                <a16:creationId xmlns:a16="http://schemas.microsoft.com/office/drawing/2014/main" id="{28A07007-203B-4FE6-9269-D4B8A3FF7A3E}"/>
              </a:ext>
            </a:extLst>
          </p:cNvPr>
          <p:cNvPicPr>
            <a:picLocks noChangeAspect="1"/>
          </p:cNvPicPr>
          <p:nvPr/>
        </p:nvPicPr>
        <p:blipFill>
          <a:blip r:embed="rId4"/>
          <a:stretch>
            <a:fillRect/>
          </a:stretch>
        </p:blipFill>
        <p:spPr>
          <a:xfrm>
            <a:off x="5848132" y="365125"/>
            <a:ext cx="6254968" cy="5003975"/>
          </a:xfrm>
          <a:prstGeom prst="rect">
            <a:avLst/>
          </a:prstGeom>
        </p:spPr>
      </p:pic>
      <p:sp>
        <p:nvSpPr>
          <p:cNvPr id="11" name="Metin kutusu 10">
            <a:extLst>
              <a:ext uri="{FF2B5EF4-FFF2-40B4-BE49-F238E27FC236}">
                <a16:creationId xmlns:a16="http://schemas.microsoft.com/office/drawing/2014/main" id="{68758D9B-02B1-4684-9DC3-06C202137C1E}"/>
              </a:ext>
            </a:extLst>
          </p:cNvPr>
          <p:cNvSpPr txBox="1"/>
          <p:nvPr/>
        </p:nvSpPr>
        <p:spPr>
          <a:xfrm>
            <a:off x="5969000" y="5503066"/>
            <a:ext cx="6134100" cy="769441"/>
          </a:xfrm>
          <a:prstGeom prst="rect">
            <a:avLst/>
          </a:prstGeom>
          <a:noFill/>
        </p:spPr>
        <p:txBody>
          <a:bodyPr wrap="square">
            <a:spAutoFit/>
          </a:bodyPr>
          <a:lstStyle/>
          <a:p>
            <a:r>
              <a:rPr lang="en-US" sz="2200" dirty="0"/>
              <a:t>An active galactic nucleus with relativistic jets (</a:t>
            </a:r>
            <a:r>
              <a:rPr lang="en-US" sz="2200" i="1" dirty="0"/>
              <a:t>NASA</a:t>
            </a:r>
            <a:r>
              <a:rPr lang="en-US" sz="2200" dirty="0"/>
              <a:t>)</a:t>
            </a:r>
            <a:endParaRPr lang="tr-TR" sz="2200" dirty="0"/>
          </a:p>
        </p:txBody>
      </p:sp>
    </p:spTree>
    <p:extLst>
      <p:ext uri="{BB962C8B-B14F-4D97-AF65-F5344CB8AC3E}">
        <p14:creationId xmlns:p14="http://schemas.microsoft.com/office/powerpoint/2010/main" val="17566879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AD1EE-3B66-0DC0-B528-CA37D7E14127}"/>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A1238AF8-B756-6723-485B-6B4B181A56FE}"/>
              </a:ext>
            </a:extLst>
          </p:cNvPr>
          <p:cNvSpPr>
            <a:spLocks noGrp="1"/>
          </p:cNvSpPr>
          <p:nvPr>
            <p:ph idx="1"/>
          </p:nvPr>
        </p:nvSpPr>
        <p:spPr/>
        <p:txBody>
          <a:bodyPr/>
          <a:lstStyle/>
          <a:p>
            <a:endParaRPr lang="en-TR" dirty="0"/>
          </a:p>
        </p:txBody>
      </p:sp>
      <p:pic>
        <p:nvPicPr>
          <p:cNvPr id="4" name="Picture 3">
            <a:extLst>
              <a:ext uri="{FF2B5EF4-FFF2-40B4-BE49-F238E27FC236}">
                <a16:creationId xmlns:a16="http://schemas.microsoft.com/office/drawing/2014/main" id="{9B0A9041-3DE4-5F25-224C-822A3E23C38E}"/>
              </a:ext>
            </a:extLst>
          </p:cNvPr>
          <p:cNvPicPr>
            <a:picLocks noChangeAspect="1"/>
          </p:cNvPicPr>
          <p:nvPr/>
        </p:nvPicPr>
        <p:blipFill>
          <a:blip r:embed="rId2"/>
          <a:stretch>
            <a:fillRect/>
          </a:stretch>
        </p:blipFill>
        <p:spPr>
          <a:xfrm>
            <a:off x="577829" y="0"/>
            <a:ext cx="10775971" cy="5654842"/>
          </a:xfrm>
          <a:prstGeom prst="rect">
            <a:avLst/>
          </a:prstGeom>
        </p:spPr>
      </p:pic>
    </p:spTree>
    <p:extLst>
      <p:ext uri="{BB962C8B-B14F-4D97-AF65-F5344CB8AC3E}">
        <p14:creationId xmlns:p14="http://schemas.microsoft.com/office/powerpoint/2010/main" val="3799735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0CE039-3E69-F505-F9F9-956B0A609C14}"/>
              </a:ext>
            </a:extLst>
          </p:cNvPr>
          <p:cNvPicPr>
            <a:picLocks noChangeAspect="1"/>
          </p:cNvPicPr>
          <p:nvPr/>
        </p:nvPicPr>
        <p:blipFill>
          <a:blip r:embed="rId3"/>
          <a:srcRect/>
          <a:stretch/>
        </p:blipFill>
        <p:spPr>
          <a:xfrm>
            <a:off x="934244" y="136524"/>
            <a:ext cx="10658926" cy="6356351"/>
          </a:xfrm>
          <a:prstGeom prst="rect">
            <a:avLst/>
          </a:prstGeom>
        </p:spPr>
      </p:pic>
      <p:sp>
        <p:nvSpPr>
          <p:cNvPr id="2" name="Title 1">
            <a:extLst>
              <a:ext uri="{FF2B5EF4-FFF2-40B4-BE49-F238E27FC236}">
                <a16:creationId xmlns:a16="http://schemas.microsoft.com/office/drawing/2014/main" id="{767018E7-EB04-3C61-0339-1DC9423B632B}"/>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0EF74FAE-36A5-D85B-2F18-3D917D271A83}"/>
              </a:ext>
            </a:extLst>
          </p:cNvPr>
          <p:cNvSpPr>
            <a:spLocks noGrp="1"/>
          </p:cNvSpPr>
          <p:nvPr>
            <p:ph idx="1"/>
          </p:nvPr>
        </p:nvSpPr>
        <p:spPr>
          <a:xfrm>
            <a:off x="8291170" y="1825625"/>
            <a:ext cx="3302000" cy="4351338"/>
          </a:xfrm>
        </p:spPr>
        <p:txBody>
          <a:bodyPr/>
          <a:lstStyle/>
          <a:p>
            <a:pPr marL="0" indent="0">
              <a:buNone/>
            </a:pPr>
            <a:r>
              <a:rPr lang="en-GB" sz="3200" dirty="0"/>
              <a:t>Penrose process</a:t>
            </a:r>
          </a:p>
          <a:p>
            <a:pPr marL="0" indent="0">
              <a:buNone/>
            </a:pPr>
            <a:endParaRPr lang="en-GB" dirty="0"/>
          </a:p>
          <a:p>
            <a:pPr marL="0" indent="0" algn="ctr">
              <a:buNone/>
            </a:pPr>
            <a:r>
              <a:rPr lang="en-GB" sz="2400" i="1" dirty="0"/>
              <a:t>Wikipedia</a:t>
            </a:r>
            <a:endParaRPr lang="en-TR" i="1" dirty="0"/>
          </a:p>
        </p:txBody>
      </p:sp>
    </p:spTree>
    <p:extLst>
      <p:ext uri="{BB962C8B-B14F-4D97-AF65-F5344CB8AC3E}">
        <p14:creationId xmlns:p14="http://schemas.microsoft.com/office/powerpoint/2010/main" val="22718153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1ACC3-EBA6-B1D8-2486-29F30534BDBE}"/>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C83499EE-205F-93BC-C181-8E1558316718}"/>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65A4306F-DE7B-1492-7C99-B2B503269B7C}"/>
              </a:ext>
            </a:extLst>
          </p:cNvPr>
          <p:cNvPicPr>
            <a:picLocks noChangeAspect="1"/>
          </p:cNvPicPr>
          <p:nvPr/>
        </p:nvPicPr>
        <p:blipFill>
          <a:blip r:embed="rId3"/>
          <a:stretch>
            <a:fillRect/>
          </a:stretch>
        </p:blipFill>
        <p:spPr>
          <a:xfrm>
            <a:off x="375913" y="681036"/>
            <a:ext cx="11124006" cy="5656701"/>
          </a:xfrm>
          <a:prstGeom prst="rect">
            <a:avLst/>
          </a:prstGeom>
        </p:spPr>
      </p:pic>
      <p:sp>
        <p:nvSpPr>
          <p:cNvPr id="5" name="TextBox 4">
            <a:extLst>
              <a:ext uri="{FF2B5EF4-FFF2-40B4-BE49-F238E27FC236}">
                <a16:creationId xmlns:a16="http://schemas.microsoft.com/office/drawing/2014/main" id="{459F19D9-7749-C9F7-DB6A-F0ECE8CE665A}"/>
              </a:ext>
            </a:extLst>
          </p:cNvPr>
          <p:cNvSpPr txBox="1"/>
          <p:nvPr/>
        </p:nvSpPr>
        <p:spPr>
          <a:xfrm>
            <a:off x="8404772" y="5703352"/>
            <a:ext cx="2593428" cy="461665"/>
          </a:xfrm>
          <a:prstGeom prst="rect">
            <a:avLst/>
          </a:prstGeom>
          <a:noFill/>
        </p:spPr>
        <p:txBody>
          <a:bodyPr wrap="square" rtlCol="0">
            <a:spAutoFit/>
          </a:bodyPr>
          <a:lstStyle/>
          <a:p>
            <a:r>
              <a:rPr lang="en-GB" sz="2400" dirty="0"/>
              <a:t>Exercise: </a:t>
            </a:r>
            <a:r>
              <a:rPr lang="en-TR" sz="2400" dirty="0"/>
              <a:t>Show that</a:t>
            </a:r>
          </a:p>
        </p:txBody>
      </p:sp>
    </p:spTree>
    <p:extLst>
      <p:ext uri="{BB962C8B-B14F-4D97-AF65-F5344CB8AC3E}">
        <p14:creationId xmlns:p14="http://schemas.microsoft.com/office/powerpoint/2010/main" val="38433160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E0435-2C7A-2C4D-ED27-C9041455CD66}"/>
              </a:ext>
            </a:extLst>
          </p:cNvPr>
          <p:cNvSpPr>
            <a:spLocks noGrp="1"/>
          </p:cNvSpPr>
          <p:nvPr>
            <p:ph type="title"/>
          </p:nvPr>
        </p:nvSpPr>
        <p:spPr/>
        <p:txBody>
          <a:bodyPr/>
          <a:lstStyle/>
          <a:p>
            <a:endParaRPr lang="en-TR"/>
          </a:p>
        </p:txBody>
      </p:sp>
      <p:pic>
        <p:nvPicPr>
          <p:cNvPr id="4" name="Picture 3">
            <a:extLst>
              <a:ext uri="{FF2B5EF4-FFF2-40B4-BE49-F238E27FC236}">
                <a16:creationId xmlns:a16="http://schemas.microsoft.com/office/drawing/2014/main" id="{6095E2B0-A963-CCBD-A367-63F0C9CC975A}"/>
              </a:ext>
            </a:extLst>
          </p:cNvPr>
          <p:cNvPicPr>
            <a:picLocks noChangeAspect="1"/>
          </p:cNvPicPr>
          <p:nvPr/>
        </p:nvPicPr>
        <p:blipFill>
          <a:blip r:embed="rId3"/>
          <a:srcRect/>
          <a:stretch/>
        </p:blipFill>
        <p:spPr>
          <a:xfrm>
            <a:off x="629283" y="-491636"/>
            <a:ext cx="11230687" cy="5673235"/>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1B44285-4414-D256-E265-C4247CA9F5DD}"/>
                  </a:ext>
                </a:extLst>
              </p:cNvPr>
              <p:cNvSpPr txBox="1"/>
              <p:nvPr/>
            </p:nvSpPr>
            <p:spPr>
              <a:xfrm>
                <a:off x="838200" y="5798077"/>
                <a:ext cx="8695253" cy="378886"/>
              </a:xfrm>
              <a:prstGeom prst="rect">
                <a:avLst/>
              </a:prstGeom>
              <a:noFill/>
            </p:spPr>
            <p:txBody>
              <a:bodyPr wrap="square" lIns="0" tIns="0" rIns="0" bIns="0" rtlCol="0">
                <a:spAutoFit/>
              </a:bodyPr>
              <a:lstStyle/>
              <a:p>
                <a:r>
                  <a:rPr lang="en-GB" sz="2200" dirty="0"/>
                  <a:t>Exercise: Using the entropy </a:t>
                </a:r>
                <a14:m>
                  <m:oMath xmlns:m="http://schemas.openxmlformats.org/officeDocument/2006/math">
                    <m:r>
                      <m:rPr>
                        <m:sty m:val="p"/>
                      </m:rPr>
                      <a:rPr lang="tr-TR" sz="2200" b="0" i="0" smtClean="0">
                        <a:latin typeface="Cambria Math" panose="02040503050406030204" pitchFamily="18" charset="0"/>
                      </a:rPr>
                      <m:t>S</m:t>
                    </m:r>
                    <m:r>
                      <a:rPr lang="tr-TR" sz="2200" b="0" i="0" smtClean="0">
                        <a:latin typeface="Cambria Math" panose="02040503050406030204" pitchFamily="18" charset="0"/>
                      </a:rPr>
                      <m:t>=</m:t>
                    </m:r>
                    <m:f>
                      <m:fPr>
                        <m:type m:val="skw"/>
                        <m:ctrlPr>
                          <a:rPr lang="tr-TR" sz="2200" b="0" i="1" smtClean="0">
                            <a:latin typeface="Cambria Math" panose="02040503050406030204" pitchFamily="18" charset="0"/>
                          </a:rPr>
                        </m:ctrlPr>
                      </m:fPr>
                      <m:num>
                        <m:r>
                          <a:rPr lang="tr-TR" sz="2200" b="0" i="1" smtClean="0">
                            <a:latin typeface="Cambria Math" panose="02040503050406030204" pitchFamily="18" charset="0"/>
                            <a:ea typeface="Cambria Math" panose="02040503050406030204" pitchFamily="18" charset="0"/>
                          </a:rPr>
                          <m:t>ℏ</m:t>
                        </m:r>
                        <m:sSup>
                          <m:sSupPr>
                            <m:ctrlPr>
                              <a:rPr lang="tr-TR" sz="2200" b="0" i="1" smtClean="0">
                                <a:latin typeface="Cambria Math" panose="02040503050406030204" pitchFamily="18" charset="0"/>
                                <a:ea typeface="Cambria Math" panose="02040503050406030204" pitchFamily="18" charset="0"/>
                              </a:rPr>
                            </m:ctrlPr>
                          </m:sSupPr>
                          <m:e>
                            <m:r>
                              <a:rPr lang="tr-TR" sz="2200" b="0" i="1" smtClean="0">
                                <a:latin typeface="Cambria Math" panose="02040503050406030204" pitchFamily="18" charset="0"/>
                                <a:ea typeface="Cambria Math" panose="02040503050406030204" pitchFamily="18" charset="0"/>
                              </a:rPr>
                              <m:t>𝑐</m:t>
                            </m:r>
                          </m:e>
                          <m:sup>
                            <m:r>
                              <a:rPr lang="tr-TR" sz="2200" b="0" i="1" smtClean="0">
                                <a:latin typeface="Cambria Math" panose="02040503050406030204" pitchFamily="18" charset="0"/>
                                <a:ea typeface="Cambria Math" panose="02040503050406030204" pitchFamily="18" charset="0"/>
                              </a:rPr>
                              <m:t>3</m:t>
                            </m:r>
                          </m:sup>
                        </m:sSup>
                      </m:num>
                      <m:den>
                        <m:r>
                          <a:rPr lang="tr-TR" sz="2200" b="0" i="1" smtClean="0">
                            <a:latin typeface="Cambria Math" panose="02040503050406030204" pitchFamily="18" charset="0"/>
                          </a:rPr>
                          <m:t>8</m:t>
                        </m:r>
                        <m:r>
                          <a:rPr lang="tr-TR" sz="2200" b="0" i="1" smtClean="0">
                            <a:latin typeface="Cambria Math" panose="02040503050406030204" pitchFamily="18" charset="0"/>
                            <a:ea typeface="Cambria Math" panose="02040503050406030204" pitchFamily="18" charset="0"/>
                          </a:rPr>
                          <m:t>𝜋</m:t>
                        </m:r>
                        <m:r>
                          <a:rPr lang="tr-TR" sz="2200" b="0" i="1" smtClean="0">
                            <a:latin typeface="Cambria Math" panose="02040503050406030204" pitchFamily="18" charset="0"/>
                            <a:ea typeface="Cambria Math" panose="02040503050406030204" pitchFamily="18" charset="0"/>
                          </a:rPr>
                          <m:t>𝐺𝑘𝑀</m:t>
                        </m:r>
                      </m:den>
                    </m:f>
                  </m:oMath>
                </a14:m>
                <a:r>
                  <a:rPr lang="en-GB" sz="2200" dirty="0"/>
                  <a:t> ,</a:t>
                </a:r>
                <a:r>
                  <a:rPr lang="en-TR" sz="2200" dirty="0"/>
                  <a:t> find the Hawking temperature</a:t>
                </a:r>
              </a:p>
            </p:txBody>
          </p:sp>
        </mc:Choice>
        <mc:Fallback xmlns="">
          <p:sp>
            <p:nvSpPr>
              <p:cNvPr id="5" name="TextBox 4">
                <a:extLst>
                  <a:ext uri="{FF2B5EF4-FFF2-40B4-BE49-F238E27FC236}">
                    <a16:creationId xmlns:a16="http://schemas.microsoft.com/office/drawing/2014/main" id="{31B44285-4414-D256-E265-C4247CA9F5DD}"/>
                  </a:ext>
                </a:extLst>
              </p:cNvPr>
              <p:cNvSpPr txBox="1">
                <a:spLocks noRot="1" noChangeAspect="1" noMove="1" noResize="1" noEditPoints="1" noAdjustHandles="1" noChangeArrowheads="1" noChangeShapeType="1" noTextEdit="1"/>
              </p:cNvSpPr>
              <p:nvPr/>
            </p:nvSpPr>
            <p:spPr>
              <a:xfrm>
                <a:off x="838200" y="5798077"/>
                <a:ext cx="8695253" cy="378886"/>
              </a:xfrm>
              <a:prstGeom prst="rect">
                <a:avLst/>
              </a:prstGeom>
              <a:blipFill>
                <a:blip r:embed="rId4"/>
                <a:stretch>
                  <a:fillRect l="-1964" t="-196774" b="-291935"/>
                </a:stretch>
              </a:blipFill>
            </p:spPr>
            <p:txBody>
              <a:bodyPr/>
              <a:lstStyle/>
              <a:p>
                <a:r>
                  <a:rPr lang="tr-TR">
                    <a:noFill/>
                  </a:rPr>
                  <a:t> </a:t>
                </a:r>
              </a:p>
            </p:txBody>
          </p:sp>
        </mc:Fallback>
      </mc:AlternateContent>
      <p:sp>
        <p:nvSpPr>
          <p:cNvPr id="6" name="Content Placeholder 2">
            <a:extLst>
              <a:ext uri="{FF2B5EF4-FFF2-40B4-BE49-F238E27FC236}">
                <a16:creationId xmlns:a16="http://schemas.microsoft.com/office/drawing/2014/main" id="{E0D8DAEE-FD86-49E3-8579-1F9F8EAF6811}"/>
              </a:ext>
            </a:extLst>
          </p:cNvPr>
          <p:cNvSpPr>
            <a:spLocks noGrp="1"/>
          </p:cNvSpPr>
          <p:nvPr>
            <p:ph idx="1"/>
          </p:nvPr>
        </p:nvSpPr>
        <p:spPr>
          <a:xfrm>
            <a:off x="6299200" y="2743199"/>
            <a:ext cx="4292600" cy="1879601"/>
          </a:xfrm>
        </p:spPr>
        <p:txBody>
          <a:bodyPr>
            <a:normAutofit/>
          </a:bodyPr>
          <a:lstStyle/>
          <a:p>
            <a:pPr marL="0" indent="0">
              <a:buNone/>
            </a:pPr>
            <a:r>
              <a:rPr lang="en-US" sz="2400" dirty="0"/>
              <a:t>Virtual photons are created from the vacuum at the horizon. Before they can annihilate, one falls into the black hole while the other escapes to infinity.</a:t>
            </a:r>
            <a:endParaRPr lang="en-TR" sz="3600" dirty="0"/>
          </a:p>
        </p:txBody>
      </p:sp>
    </p:spTree>
    <p:extLst>
      <p:ext uri="{BB962C8B-B14F-4D97-AF65-F5344CB8AC3E}">
        <p14:creationId xmlns:p14="http://schemas.microsoft.com/office/powerpoint/2010/main" val="116027843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8FB40-98E0-3571-7680-678765B15CB3}"/>
              </a:ext>
            </a:extLst>
          </p:cNvPr>
          <p:cNvSpPr>
            <a:spLocks noGrp="1"/>
          </p:cNvSpPr>
          <p:nvPr>
            <p:ph type="title"/>
          </p:nvPr>
        </p:nvSpPr>
        <p:spPr/>
        <p:txBody>
          <a:bodyPr/>
          <a:lstStyle/>
          <a:p>
            <a:endParaRPr lang="en-TR"/>
          </a:p>
        </p:txBody>
      </p:sp>
      <p:pic>
        <p:nvPicPr>
          <p:cNvPr id="6" name="İçerik Yer Tutucusu 5">
            <a:extLst>
              <a:ext uri="{FF2B5EF4-FFF2-40B4-BE49-F238E27FC236}">
                <a16:creationId xmlns:a16="http://schemas.microsoft.com/office/drawing/2014/main" id="{5D67488D-A733-422F-A920-8B558D0CF40D}"/>
              </a:ext>
            </a:extLst>
          </p:cNvPr>
          <p:cNvPicPr>
            <a:picLocks noGrp="1" noChangeAspect="1"/>
          </p:cNvPicPr>
          <p:nvPr>
            <p:ph idx="1"/>
          </p:nvPr>
        </p:nvPicPr>
        <p:blipFill>
          <a:blip r:embed="rId3"/>
          <a:stretch>
            <a:fillRect/>
          </a:stretch>
        </p:blipFill>
        <p:spPr>
          <a:xfrm>
            <a:off x="3609845" y="215900"/>
            <a:ext cx="6183188" cy="5156200"/>
          </a:xfrm>
        </p:spPr>
      </p:pic>
      <p:pic>
        <p:nvPicPr>
          <p:cNvPr id="4" name="Picture 3">
            <a:extLst>
              <a:ext uri="{FF2B5EF4-FFF2-40B4-BE49-F238E27FC236}">
                <a16:creationId xmlns:a16="http://schemas.microsoft.com/office/drawing/2014/main" id="{8FB42343-C6B0-75B0-E0E0-F2C59B4D0173}"/>
              </a:ext>
            </a:extLst>
          </p:cNvPr>
          <p:cNvPicPr>
            <a:picLocks noChangeAspect="1"/>
          </p:cNvPicPr>
          <p:nvPr/>
        </p:nvPicPr>
        <p:blipFill rotWithShape="1">
          <a:blip r:embed="rId4"/>
          <a:srcRect t="84891"/>
          <a:stretch/>
        </p:blipFill>
        <p:spPr>
          <a:xfrm>
            <a:off x="97514" y="5372100"/>
            <a:ext cx="11384623" cy="980573"/>
          </a:xfrm>
          <a:prstGeom prst="rect">
            <a:avLst/>
          </a:prstGeom>
        </p:spPr>
      </p:pic>
    </p:spTree>
    <p:extLst>
      <p:ext uri="{BB962C8B-B14F-4D97-AF65-F5344CB8AC3E}">
        <p14:creationId xmlns:p14="http://schemas.microsoft.com/office/powerpoint/2010/main" val="24591245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B5880-D8C6-BAA2-5CFA-2FAF14AB7031}"/>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82DA6EEE-0DB9-38DC-83D9-0D3872A20B50}"/>
              </a:ext>
            </a:extLst>
          </p:cNvPr>
          <p:cNvSpPr>
            <a:spLocks noGrp="1"/>
          </p:cNvSpPr>
          <p:nvPr>
            <p:ph idx="1"/>
          </p:nvPr>
        </p:nvSpPr>
        <p:spPr>
          <a:xfrm>
            <a:off x="546100" y="5816599"/>
            <a:ext cx="11341100" cy="584201"/>
          </a:xfrm>
        </p:spPr>
        <p:txBody>
          <a:bodyPr>
            <a:normAutofit fontScale="77500" lnSpcReduction="20000"/>
          </a:bodyPr>
          <a:lstStyle/>
          <a:p>
            <a:pPr marL="0" indent="0">
              <a:buNone/>
            </a:pPr>
            <a:r>
              <a:rPr lang="en-US" dirty="0"/>
              <a:t>Tolman-Oppenheimer-</a:t>
            </a:r>
            <a:r>
              <a:rPr lang="en-US" dirty="0" err="1"/>
              <a:t>Volkoff</a:t>
            </a:r>
            <a:r>
              <a:rPr lang="en-US" dirty="0"/>
              <a:t> equation for neutron stars mass less than 3 </a:t>
            </a:r>
            <a:r>
              <a:rPr lang="en-US" dirty="0" err="1"/>
              <a:t>M</a:t>
            </a:r>
            <a:r>
              <a:rPr lang="en-US" baseline="-25000" dirty="0" err="1"/>
              <a:t>Sun</a:t>
            </a:r>
            <a:r>
              <a:rPr lang="en-US" dirty="0"/>
              <a:t>, around 2.23 </a:t>
            </a:r>
            <a:r>
              <a:rPr lang="en-US" dirty="0" err="1"/>
              <a:t>M</a:t>
            </a:r>
            <a:r>
              <a:rPr lang="en-US" baseline="-25000" dirty="0" err="1"/>
              <a:t>Sun</a:t>
            </a:r>
            <a:endParaRPr lang="en-TR" baseline="-25000" dirty="0"/>
          </a:p>
        </p:txBody>
      </p:sp>
      <p:pic>
        <p:nvPicPr>
          <p:cNvPr id="4" name="Picture 3">
            <a:extLst>
              <a:ext uri="{FF2B5EF4-FFF2-40B4-BE49-F238E27FC236}">
                <a16:creationId xmlns:a16="http://schemas.microsoft.com/office/drawing/2014/main" id="{285BE669-AF56-D7C9-6159-2AD34FC92466}"/>
              </a:ext>
            </a:extLst>
          </p:cNvPr>
          <p:cNvPicPr>
            <a:picLocks noChangeAspect="1"/>
          </p:cNvPicPr>
          <p:nvPr/>
        </p:nvPicPr>
        <p:blipFill rotWithShape="1">
          <a:blip r:embed="rId3"/>
          <a:srcRect b="23320"/>
          <a:stretch/>
        </p:blipFill>
        <p:spPr>
          <a:xfrm>
            <a:off x="371780" y="268224"/>
            <a:ext cx="11000675" cy="5053076"/>
          </a:xfrm>
          <a:prstGeom prst="rect">
            <a:avLst/>
          </a:prstGeom>
        </p:spPr>
      </p:pic>
    </p:spTree>
    <p:extLst>
      <p:ext uri="{BB962C8B-B14F-4D97-AF65-F5344CB8AC3E}">
        <p14:creationId xmlns:p14="http://schemas.microsoft.com/office/powerpoint/2010/main" val="10895866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0A965-FFE1-EF66-A972-B74A3D4E3D9D}"/>
              </a:ext>
            </a:extLst>
          </p:cNvPr>
          <p:cNvSpPr>
            <a:spLocks noGrp="1"/>
          </p:cNvSpPr>
          <p:nvPr>
            <p:ph type="title"/>
          </p:nvPr>
        </p:nvSpPr>
        <p:spPr/>
        <p:txBody>
          <a:bodyPr/>
          <a:lstStyle/>
          <a:p>
            <a:endParaRPr lang="en-TR"/>
          </a:p>
        </p:txBody>
      </p:sp>
      <p:pic>
        <p:nvPicPr>
          <p:cNvPr id="5" name="Picture 4">
            <a:extLst>
              <a:ext uri="{FF2B5EF4-FFF2-40B4-BE49-F238E27FC236}">
                <a16:creationId xmlns:a16="http://schemas.microsoft.com/office/drawing/2014/main" id="{8DAC0ABB-2A71-D60F-A399-693FBB31DD94}"/>
              </a:ext>
            </a:extLst>
          </p:cNvPr>
          <p:cNvPicPr>
            <a:picLocks noChangeAspect="1"/>
          </p:cNvPicPr>
          <p:nvPr/>
        </p:nvPicPr>
        <p:blipFill rotWithShape="1">
          <a:blip r:embed="rId3"/>
          <a:srcRect t="83004"/>
          <a:stretch/>
        </p:blipFill>
        <p:spPr>
          <a:xfrm>
            <a:off x="1816768" y="5753100"/>
            <a:ext cx="8002672" cy="1144198"/>
          </a:xfrm>
          <a:prstGeom prst="rect">
            <a:avLst/>
          </a:prstGeom>
        </p:spPr>
      </p:pic>
      <p:pic>
        <p:nvPicPr>
          <p:cNvPr id="4" name="Resim 3">
            <a:extLst>
              <a:ext uri="{FF2B5EF4-FFF2-40B4-BE49-F238E27FC236}">
                <a16:creationId xmlns:a16="http://schemas.microsoft.com/office/drawing/2014/main" id="{B5D1E9CF-40A3-4F24-A083-A22C1BF3CDA7}"/>
              </a:ext>
            </a:extLst>
          </p:cNvPr>
          <p:cNvPicPr>
            <a:picLocks noChangeAspect="1"/>
          </p:cNvPicPr>
          <p:nvPr/>
        </p:nvPicPr>
        <p:blipFill>
          <a:blip r:embed="rId4"/>
          <a:stretch>
            <a:fillRect/>
          </a:stretch>
        </p:blipFill>
        <p:spPr>
          <a:xfrm>
            <a:off x="2818942" y="168322"/>
            <a:ext cx="5728157" cy="5445079"/>
          </a:xfrm>
          <a:prstGeom prst="rect">
            <a:avLst/>
          </a:prstGeom>
        </p:spPr>
      </p:pic>
    </p:spTree>
    <p:extLst>
      <p:ext uri="{BB962C8B-B14F-4D97-AF65-F5344CB8AC3E}">
        <p14:creationId xmlns:p14="http://schemas.microsoft.com/office/powerpoint/2010/main" val="126512645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4190B-4287-DC64-D833-E7F1CD527FE9}"/>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F39327F7-4768-EB82-4C88-4BC4E0416777}"/>
              </a:ext>
            </a:extLst>
          </p:cNvPr>
          <p:cNvSpPr>
            <a:spLocks noGrp="1"/>
          </p:cNvSpPr>
          <p:nvPr>
            <p:ph idx="1"/>
          </p:nvPr>
        </p:nvSpPr>
        <p:spPr/>
        <p:txBody>
          <a:bodyPr/>
          <a:lstStyle/>
          <a:p>
            <a:endParaRPr lang="en-TR"/>
          </a:p>
        </p:txBody>
      </p:sp>
      <p:pic>
        <p:nvPicPr>
          <p:cNvPr id="4" name="Picture 3">
            <a:extLst>
              <a:ext uri="{FF2B5EF4-FFF2-40B4-BE49-F238E27FC236}">
                <a16:creationId xmlns:a16="http://schemas.microsoft.com/office/drawing/2014/main" id="{D16FA994-852A-C460-DF6D-E4A8B25D2E14}"/>
              </a:ext>
            </a:extLst>
          </p:cNvPr>
          <p:cNvPicPr>
            <a:picLocks noChangeAspect="1"/>
          </p:cNvPicPr>
          <p:nvPr/>
        </p:nvPicPr>
        <p:blipFill>
          <a:blip r:embed="rId2"/>
          <a:stretch>
            <a:fillRect/>
          </a:stretch>
        </p:blipFill>
        <p:spPr>
          <a:xfrm>
            <a:off x="654051" y="365125"/>
            <a:ext cx="11301328" cy="5650664"/>
          </a:xfrm>
          <a:prstGeom prst="rect">
            <a:avLst/>
          </a:prstGeom>
        </p:spPr>
      </p:pic>
    </p:spTree>
    <p:extLst>
      <p:ext uri="{BB962C8B-B14F-4D97-AF65-F5344CB8AC3E}">
        <p14:creationId xmlns:p14="http://schemas.microsoft.com/office/powerpoint/2010/main" val="39363387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F3289-7FB6-7CD4-E6F9-08ADC22812C0}"/>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6365A4FA-5A10-1F0D-133A-87C193E044DB}"/>
              </a:ext>
            </a:extLst>
          </p:cNvPr>
          <p:cNvSpPr>
            <a:spLocks noGrp="1"/>
          </p:cNvSpPr>
          <p:nvPr>
            <p:ph idx="1"/>
          </p:nvPr>
        </p:nvSpPr>
        <p:spPr/>
        <p:txBody>
          <a:bodyPr/>
          <a:lstStyle/>
          <a:p>
            <a:endParaRPr lang="en-TR" dirty="0"/>
          </a:p>
        </p:txBody>
      </p:sp>
      <p:pic>
        <p:nvPicPr>
          <p:cNvPr id="4" name="Picture 3">
            <a:extLst>
              <a:ext uri="{FF2B5EF4-FFF2-40B4-BE49-F238E27FC236}">
                <a16:creationId xmlns:a16="http://schemas.microsoft.com/office/drawing/2014/main" id="{3391F360-BCF6-78F3-D5D9-595ECAC07278}"/>
              </a:ext>
            </a:extLst>
          </p:cNvPr>
          <p:cNvPicPr>
            <a:picLocks noChangeAspect="1"/>
          </p:cNvPicPr>
          <p:nvPr/>
        </p:nvPicPr>
        <p:blipFill rotWithShape="1">
          <a:blip r:embed="rId3"/>
          <a:srcRect t="91120"/>
          <a:stretch/>
        </p:blipFill>
        <p:spPr>
          <a:xfrm>
            <a:off x="1155032" y="6176963"/>
            <a:ext cx="9729536" cy="635452"/>
          </a:xfrm>
          <a:prstGeom prst="rect">
            <a:avLst/>
          </a:prstGeom>
        </p:spPr>
      </p:pic>
      <p:pic>
        <p:nvPicPr>
          <p:cNvPr id="5122" name="Picture 2">
            <a:extLst>
              <a:ext uri="{FF2B5EF4-FFF2-40B4-BE49-F238E27FC236}">
                <a16:creationId xmlns:a16="http://schemas.microsoft.com/office/drawing/2014/main" id="{27BCE146-A318-4BFF-B71D-8A7D97F073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9" y="0"/>
            <a:ext cx="5223780" cy="604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782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3958</TotalTime>
  <Words>1471</Words>
  <Application>Microsoft Office PowerPoint</Application>
  <PresentationFormat>Widescreen</PresentationFormat>
  <Paragraphs>330</Paragraphs>
  <Slides>99</Slides>
  <Notes>61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99</vt:i4>
      </vt:variant>
    </vt:vector>
  </HeadingPairs>
  <TitlesOfParts>
    <vt:vector size="105" baseType="lpstr">
      <vt:lpstr>Arial</vt:lpstr>
      <vt:lpstr>Calibri</vt:lpstr>
      <vt:lpstr>Calibri Light</vt:lpstr>
      <vt:lpstr>Cambria Math</vt:lpstr>
      <vt:lpstr>Times New Roman</vt:lpstr>
      <vt:lpstr>Office Theme</vt:lpstr>
      <vt:lpstr>  </vt:lpstr>
      <vt:lpstr>PowerPoint Presentation</vt:lpstr>
      <vt:lpstr>PowerPoint Presentation</vt:lpstr>
      <vt:lpstr>PowerPoint Presentation</vt:lpstr>
      <vt:lpstr>Relativistic case</vt:lpstr>
      <vt:lpstr>PowerPoint Presentation</vt:lpstr>
      <vt:lpstr>PowerPoint Presentation</vt:lpstr>
      <vt:lpstr>Chandrasekhar Limit</vt:lpstr>
      <vt:lpstr>PowerPoint Presentation</vt:lpstr>
      <vt:lpstr>PowerPoint Presentation</vt:lpstr>
      <vt:lpstr>PowerPoint Presentation</vt:lpstr>
      <vt:lpstr>PowerPoint Presentation</vt:lpstr>
      <vt:lpstr>Chandrasekhar Mass</vt:lpstr>
      <vt:lpstr>Simple approach</vt:lpstr>
      <vt:lpstr>PowerPoint Presentation</vt:lpstr>
      <vt:lpstr>PowerPoint Presentation</vt:lpstr>
      <vt:lpstr>PowerPoint Presentation</vt:lpstr>
      <vt:lpstr>PowerPoint Presentation</vt:lpstr>
      <vt:lpstr>PowerPoint Presentation</vt:lpstr>
      <vt:lpstr>PowerPoint Presentation</vt:lpstr>
      <vt:lpstr>Neutron Stars</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Sauls 1988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Pulsar Magnetosphere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Binary Pulsars</vt:lpstr>
      <vt:lpstr>PowerPoint Presentation</vt:lpstr>
      <vt:lpstr>PowerPoint Presentation</vt:lpstr>
      <vt:lpstr>PowerPoint Presentation</vt:lpstr>
      <vt:lpstr>Black Holes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M87* </vt:lpstr>
      <vt:lpstr>PowerPoint Presentation</vt:lpstr>
      <vt:lpstr>PowerPoint Presentation</vt:lpstr>
      <vt:lpstr>PowerPoint Presentation</vt:lpstr>
      <vt:lpstr>PowerPoint Presentation</vt:lpstr>
      <vt:lpstr>Penrose Diagrams for Schwarzschild and Kerr Black Holes</vt:lpstr>
      <vt:lpstr>PowerPoint Presentation</vt:lpstr>
      <vt:lpstr>PowerPoint Presentation</vt:lpstr>
      <vt:lpstr>Blandford–Znajek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Supernova</dc:title>
  <dc:creator>Microsoft Office User</dc:creator>
  <cp:lastModifiedBy>project</cp:lastModifiedBy>
  <cp:revision>434</cp:revision>
  <cp:lastPrinted>2026-02-02T09:30:16Z</cp:lastPrinted>
  <dcterms:created xsi:type="dcterms:W3CDTF">2026-01-12T06:42:06Z</dcterms:created>
  <dcterms:modified xsi:type="dcterms:W3CDTF">2026-07-05T12:46:01Z</dcterms:modified>
</cp:coreProperties>
</file>