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5" r:id="rId3"/>
    <p:sldId id="284" r:id="rId4"/>
    <p:sldId id="277" r:id="rId5"/>
    <p:sldId id="271" r:id="rId6"/>
    <p:sldId id="283" r:id="rId7"/>
    <p:sldId id="290" r:id="rId8"/>
    <p:sldId id="291" r:id="rId9"/>
    <p:sldId id="268" r:id="rId10"/>
    <p:sldId id="269" r:id="rId11"/>
    <p:sldId id="281" r:id="rId12"/>
    <p:sldId id="274" r:id="rId13"/>
    <p:sldId id="304" r:id="rId14"/>
    <p:sldId id="303" r:id="rId15"/>
    <p:sldId id="305" r:id="rId16"/>
    <p:sldId id="307" r:id="rId17"/>
    <p:sldId id="280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3015"/>
  </p:normalViewPr>
  <p:slideViewPr>
    <p:cSldViewPr>
      <p:cViewPr varScale="1">
        <p:scale>
          <a:sx n="93" d="100"/>
          <a:sy n="93" d="100"/>
        </p:scale>
        <p:origin x="17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58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08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71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0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4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00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23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81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0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8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496944" cy="1584176"/>
          </a:xfrm>
        </p:spPr>
        <p:txBody>
          <a:bodyPr>
            <a:normAutofit fontScale="90000"/>
          </a:bodyPr>
          <a:lstStyle/>
          <a:p>
            <a:br>
              <a:rPr lang="tr-TR" sz="4900" dirty="0">
                <a:latin typeface="Cooper Black" pitchFamily="18" charset="0"/>
              </a:rPr>
            </a:br>
            <a:r>
              <a:rPr lang="tr-TR" sz="4900" dirty="0" err="1">
                <a:solidFill>
                  <a:srgbClr val="FF0000"/>
                </a:solidFill>
                <a:latin typeface="Cooper Black" pitchFamily="18" charset="0"/>
              </a:rPr>
              <a:t>Science</a:t>
            </a:r>
            <a:r>
              <a:rPr lang="tr-TR" sz="49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tr-TR" sz="4900" dirty="0" err="1">
                <a:solidFill>
                  <a:srgbClr val="FF0000"/>
                </a:solidFill>
                <a:latin typeface="Cooper Black" pitchFamily="18" charset="0"/>
              </a:rPr>
              <a:t>and</a:t>
            </a:r>
            <a:r>
              <a:rPr lang="tr-TR" sz="49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tr-TR" sz="4900" dirty="0" err="1">
                <a:solidFill>
                  <a:srgbClr val="FF0000"/>
                </a:solidFill>
                <a:latin typeface="Cooper Black" pitchFamily="18" charset="0"/>
              </a:rPr>
              <a:t>Technology</a:t>
            </a:r>
            <a:r>
              <a:rPr lang="tr-TR" sz="4900" dirty="0">
                <a:solidFill>
                  <a:srgbClr val="FF0000"/>
                </a:solidFill>
                <a:latin typeface="Cooper Black" pitchFamily="18" charset="0"/>
              </a:rPr>
              <a:t> Presentation</a:t>
            </a:r>
            <a:endParaRPr lang="tr-TR" sz="27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480037" cy="2484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120680" cy="891952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Faulty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outlines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043608" y="1772816"/>
            <a:ext cx="4032448" cy="325273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SzPct val="100000"/>
            </a:pPr>
            <a:r>
              <a:rPr lang="tr-TR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Introduction to Green Energy</a:t>
            </a:r>
          </a:p>
          <a:p>
            <a:pPr>
              <a:buSzPct val="100000"/>
            </a:pPr>
            <a:endParaRPr lang="tr-TR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historical roots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Meaning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Effects in Turkey</a:t>
            </a:r>
          </a:p>
        </p:txBody>
      </p:sp>
    </p:spTree>
    <p:extLst>
      <p:ext uri="{BB962C8B-B14F-4D97-AF65-F5344CB8AC3E}">
        <p14:creationId xmlns:p14="http://schemas.microsoft.com/office/powerpoint/2010/main" val="23483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809"/>
            <a:ext cx="8229600" cy="708421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outlines</a:t>
            </a:r>
            <a:endParaRPr lang="tr-TR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ko-KR" b="1" dirty="0">
              <a:solidFill>
                <a:srgbClr val="0070C0"/>
              </a:solidFill>
            </a:endParaRPr>
          </a:p>
          <a:p>
            <a:endParaRPr lang="tr-TR" altLang="ko-KR" b="1" dirty="0">
              <a:solidFill>
                <a:srgbClr val="0070C0"/>
              </a:solidFill>
            </a:endParaRPr>
          </a:p>
          <a:p>
            <a:endParaRPr lang="tr-TR" altLang="ko-KR" b="1" dirty="0">
              <a:solidFill>
                <a:srgbClr val="0070C0"/>
              </a:solidFill>
            </a:endParaRPr>
          </a:p>
          <a:p>
            <a:endParaRPr lang="tr-TR" altLang="ko-KR" b="1" dirty="0">
              <a:solidFill>
                <a:srgbClr val="0070C0"/>
              </a:solidFill>
            </a:endParaRPr>
          </a:p>
          <a:p>
            <a:pPr marL="182880" indent="0">
              <a:buNone/>
            </a:pPr>
            <a:endParaRPr lang="tr-TR" dirty="0"/>
          </a:p>
        </p:txBody>
      </p:sp>
      <p:sp>
        <p:nvSpPr>
          <p:cNvPr id="4" name="Yuvarlatılmış Çapraz Köşeli Dikdörtgen 5"/>
          <p:cNvSpPr/>
          <p:nvPr/>
        </p:nvSpPr>
        <p:spPr>
          <a:xfrm>
            <a:off x="323528" y="1988840"/>
            <a:ext cx="4121546" cy="316835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altLang="ko-KR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 Main Reasons Behind Apple’s Success</a:t>
            </a:r>
          </a:p>
          <a:p>
            <a:endParaRPr lang="tr-TR" altLang="ko-KR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endParaRPr lang="tr-TR" altLang="ko-KR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Experience</a:t>
            </a:r>
            <a:endParaRPr lang="tr-TR" altLang="ko-KR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</a:t>
            </a:r>
          </a:p>
          <a:p>
            <a:pPr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endParaRPr lang="tr-TR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Yuvarlatılmış Çapraz Köşeli Dikdörtgen 5"/>
          <p:cNvSpPr/>
          <p:nvPr/>
        </p:nvSpPr>
        <p:spPr>
          <a:xfrm>
            <a:off x="4750196" y="1988840"/>
            <a:ext cx="4142284" cy="3168352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Advantages of Mobile Devices in Engineering Education</a:t>
            </a:r>
            <a:endParaRPr lang="tr-TR" sz="2000" b="1" dirty="0">
              <a:latin typeface="Arial" charset="0"/>
              <a:ea typeface="Arial" charset="0"/>
              <a:cs typeface="Arial" charset="0"/>
            </a:endParaRPr>
          </a:p>
          <a:p>
            <a:endParaRPr lang="tr-TR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Interactive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C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lassrooms</a:t>
            </a:r>
            <a:endParaRPr lang="tr-TR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Interactive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Laboratories</a:t>
            </a:r>
          </a:p>
        </p:txBody>
      </p:sp>
    </p:spTree>
    <p:extLst>
      <p:ext uri="{BB962C8B-B14F-4D97-AF65-F5344CB8AC3E}">
        <p14:creationId xmlns:p14="http://schemas.microsoft.com/office/powerpoint/2010/main" val="2291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95807"/>
            <a:ext cx="8229600" cy="963960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Reliable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154" y="1412776"/>
            <a:ext cx="8407846" cy="568863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published sources with a reputation for fact-checking &amp; accuracy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found in university, faculty or departmental libraries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specialist journals or newspapers of agreed high repute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government reports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reports by independent commissions/ organizations of inquiry.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World Health Organization (WHO),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The UN Educational, Scientific and Cultural Organization (UNESCO),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The Organization for Economic Co-operation and Development (OECD)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published theses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Internet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reputable author, publisher and domain name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C8BE0B-74AC-E640-9932-34B1FA48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03300"/>
            <a:ext cx="7048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489A6-E0E2-F344-A089-BFA46FE8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" y="409746"/>
            <a:ext cx="9144000" cy="54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8760D9-9960-0D40-8B5C-FF035A6FBE43}"/>
              </a:ext>
            </a:extLst>
          </p:cNvPr>
          <p:cNvSpPr/>
          <p:nvPr/>
        </p:nvSpPr>
        <p:spPr>
          <a:xfrm>
            <a:off x="5220072" y="4005064"/>
            <a:ext cx="2376488" cy="863600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Minimum 2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385A5-61CE-094E-A1C3-BBDA80EE2463}"/>
              </a:ext>
            </a:extLst>
          </p:cNvPr>
          <p:cNvSpPr/>
          <p:nvPr/>
        </p:nvSpPr>
        <p:spPr>
          <a:xfrm>
            <a:off x="611560" y="5157192"/>
            <a:ext cx="3240360" cy="432048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0BE43-0FD1-4A40-A7B4-5BD6F595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" y="188640"/>
            <a:ext cx="9144000" cy="2097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A3A43A-ABF9-B648-8A9E-B7215588CFD8}"/>
              </a:ext>
            </a:extLst>
          </p:cNvPr>
          <p:cNvSpPr/>
          <p:nvPr/>
        </p:nvSpPr>
        <p:spPr>
          <a:xfrm>
            <a:off x="683568" y="1124743"/>
            <a:ext cx="3312368" cy="50405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2A3DBFF4-BF55-2042-8546-6E7DB844E71D}"/>
              </a:ext>
            </a:extLst>
          </p:cNvPr>
          <p:cNvSpPr/>
          <p:nvPr/>
        </p:nvSpPr>
        <p:spPr>
          <a:xfrm>
            <a:off x="4283968" y="985287"/>
            <a:ext cx="1224136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BF852D-9B47-B945-A0D4-04DC8DEC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" y="2285990"/>
            <a:ext cx="9144000" cy="4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FBF9F2-AE54-944A-80D0-F929A5F7D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90"/>
            <a:ext cx="9144000" cy="57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82880" indent="0" algn="ctr">
              <a:buNone/>
            </a:pP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82880" indent="0" algn="ctr">
              <a:buNone/>
            </a:pPr>
            <a:r>
              <a:rPr lang="tr-TR" sz="6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48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1944216" cy="747936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Agenda</a:t>
            </a:r>
            <a:endParaRPr lang="tr-TR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465" y="1700808"/>
            <a:ext cx="4968552" cy="44366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3200" dirty="0">
                <a:latin typeface="Cambria" pitchFamily="18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take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Topic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Selection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Organization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Research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Assessment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u="sng" dirty="0" err="1">
                <a:latin typeface="Arial" charset="0"/>
                <a:ea typeface="Arial" charset="0"/>
                <a:cs typeface="Arial" charset="0"/>
              </a:rPr>
              <a:t>inform</a:t>
            </a:r>
            <a:r>
              <a:rPr lang="tr-TR" sz="2000" u="sng" dirty="0">
                <a:latin typeface="Arial" charset="0"/>
                <a:ea typeface="Arial" charset="0"/>
                <a:cs typeface="Arial" charset="0"/>
              </a:rPr>
              <a:t>, e</a:t>
            </a:r>
            <a:r>
              <a:rPr lang="en-US" sz="2000" u="sng" dirty="0" err="1">
                <a:latin typeface="Arial" charset="0"/>
                <a:ea typeface="Arial" charset="0"/>
                <a:cs typeface="Arial" charset="0"/>
              </a:rPr>
              <a:t>xplain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000" u="sng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escribe, </a:t>
            </a:r>
            <a:r>
              <a:rPr lang="tr-TR" sz="2000" u="sng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000" u="sng" dirty="0" err="1">
                <a:latin typeface="Arial" charset="0"/>
                <a:ea typeface="Arial" charset="0"/>
                <a:cs typeface="Arial" charset="0"/>
              </a:rPr>
              <a:t>nlighten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audience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technology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related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topic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lvl="0"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tr-TR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presentation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in a </a:t>
            </a:r>
            <a:r>
              <a:rPr lang="tr-TR" u="sng" dirty="0" err="1">
                <a:latin typeface="Arial" charset="0"/>
                <a:ea typeface="Arial" charset="0"/>
                <a:cs typeface="Arial" charset="0"/>
              </a:rPr>
              <a:t>well-organized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way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proper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, body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conclusion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referring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u="sng" dirty="0" err="1">
                <a:latin typeface="Arial" charset="0"/>
                <a:ea typeface="Arial" charset="0"/>
                <a:cs typeface="Arial" charset="0"/>
              </a:rPr>
              <a:t>literature</a:t>
            </a:r>
            <a:r>
              <a:rPr lang="tr-TR" u="sng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u="sng" dirty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tr-TR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limit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speech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according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given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time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constraint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take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391622" cy="4351338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technology</a:t>
            </a: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presentation</a:t>
            </a: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planning</a:t>
            </a:r>
            <a:r>
              <a:rPr lang="tr-TR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latin typeface="Arial" charset="0"/>
                <a:ea typeface="Arial" charset="0"/>
                <a:cs typeface="Arial" charset="0"/>
              </a:rPr>
              <a:t>sheet</a:t>
            </a:r>
            <a:endParaRPr lang="tr-TR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available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mld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website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0" indent="0">
              <a:buNone/>
            </a:pPr>
            <a:endParaRPr lang="tr-TR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sz="2400" dirty="0">
                <a:latin typeface="Arial" charset="0"/>
                <a:ea typeface="Arial" charset="0"/>
                <a:cs typeface="Arial" charset="0"/>
              </a:rPr>
              <a:t>Get feedback on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outline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tr-TR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6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Submit your </a:t>
            </a:r>
            <a:r>
              <a:rPr lang="tr-TR" sz="24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Marketing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tr-TR" sz="24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Science and </a:t>
            </a:r>
            <a:r>
              <a:rPr lang="tr-TR" sz="2400" b="1" u="sng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Technology</a:t>
            </a:r>
            <a:r>
              <a:rPr lang="tr-TR" sz="24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Presentation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topics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tr-TR" sz="24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odtuclass</a:t>
            </a:r>
            <a:r>
              <a:rPr lang="tr-TR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to make reservations for the final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presentation</a:t>
            </a:r>
            <a:endParaRPr lang="tr-TR" sz="2400" dirty="0">
              <a:latin typeface="Arial" charset="0"/>
              <a:ea typeface="Arial" charset="0"/>
              <a:cs typeface="Arial" charset="0"/>
            </a:endParaRPr>
          </a:p>
          <a:p>
            <a:endParaRPr lang="tr-TR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sz="2400" dirty="0">
                <a:latin typeface="Arial" charset="0"/>
                <a:ea typeface="Arial" charset="0"/>
                <a:cs typeface="Arial" charset="0"/>
              </a:rPr>
              <a:t>Upload your presentation slides </a:t>
            </a:r>
            <a:r>
              <a:rPr lang="tr-TR" sz="24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Turnitin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101" r="3293" b="9930"/>
          <a:stretch/>
        </p:blipFill>
        <p:spPr>
          <a:xfrm rot="734799">
            <a:off x="7007507" y="570275"/>
            <a:ext cx="1754872" cy="28165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0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317" y="793489"/>
            <a:ext cx="8229600" cy="81994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Topic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Selection</a:t>
            </a:r>
            <a:endParaRPr lang="tr-TR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16" y="1886098"/>
            <a:ext cx="8229600" cy="4525963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Specific Focus</a:t>
            </a:r>
          </a:p>
          <a:p>
            <a:pPr marL="18288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8288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Feasible concerning the time limits</a:t>
            </a:r>
          </a:p>
          <a:p>
            <a:pPr marL="18288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8288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Researchable</a:t>
            </a:r>
          </a:p>
          <a:p>
            <a:endParaRPr lang="tr-TR" dirty="0"/>
          </a:p>
        </p:txBody>
      </p:sp>
      <p:pic>
        <p:nvPicPr>
          <p:cNvPr id="3077" name="Picture 5" descr="C:\Users\canan\AppData\Local\Microsoft\Windows\Temporary Internet Files\Content.IE5\2I9UWCT1\MC9004107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5" y="4365104"/>
            <a:ext cx="1649245" cy="121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anan\AppData\Local\Microsoft\Windows\Temporary Internet Files\Content.IE5\2I9UWCT1\MC900335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5" y="1512604"/>
            <a:ext cx="1194203" cy="8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1099344" cy="10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8864" y="903372"/>
            <a:ext cx="8229600" cy="74793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Some sample topics: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5"/>
            <a:ext cx="8424936" cy="410749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Cambria" panose="02040503050406030204" pitchFamily="18" charset="0"/>
            </a:endParaRPr>
          </a:p>
          <a:p>
            <a:pPr marL="182880" indent="0"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" y="1916832"/>
            <a:ext cx="8661648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ways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digital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reading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changing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brains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problems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media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has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helped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solve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world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problems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video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gaming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help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solve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differences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human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brain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computers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reasons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animal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tissue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humans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advantages</a:t>
            </a:r>
            <a:r>
              <a:rPr lang="tr-TR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of a 3D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password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Some sample topics: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advantages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anonymous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communication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uses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airport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/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logistics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/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military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/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mining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/ ...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simulators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advantages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eye-movement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based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computer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interaction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advantages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global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wireless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e-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voting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advantages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multitouch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technology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main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usage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areas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online video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streaming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Two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types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Tsunami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warning</a:t>
            </a:r>
            <a:r>
              <a:rPr lang="tr-TR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systems</a:t>
            </a:r>
            <a:endParaRPr lang="en-US" sz="2400" dirty="0">
              <a:latin typeface="Times New Roman" charset="0"/>
              <a:ea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96" y="980728"/>
            <a:ext cx="8229600" cy="60392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Organization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patterns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6" y="1856581"/>
            <a:ext cx="3446040" cy="4164707"/>
          </a:xfrm>
        </p:spPr>
        <p:txBody>
          <a:bodyPr>
            <a:normAutofit fontScale="77500" lnSpcReduction="20000"/>
          </a:bodyPr>
          <a:lstStyle/>
          <a:p>
            <a:pPr marL="925513" indent="-571500">
              <a:lnSpc>
                <a:spcPct val="150000"/>
              </a:lnSpc>
              <a:buFont typeface="Wingdings" charset="2"/>
              <a:buChar char="v"/>
            </a:pPr>
            <a:r>
              <a:rPr lang="tr-TR" sz="3600" dirty="0" err="1">
                <a:latin typeface="Arial" charset="0"/>
                <a:ea typeface="Arial" charset="0"/>
                <a:cs typeface="Arial" charset="0"/>
              </a:rPr>
              <a:t>Chronology</a:t>
            </a:r>
            <a:endParaRPr lang="tr-TR" sz="3600" dirty="0">
              <a:latin typeface="Arial" charset="0"/>
              <a:ea typeface="Arial" charset="0"/>
              <a:cs typeface="Arial" charset="0"/>
            </a:endParaRPr>
          </a:p>
          <a:p>
            <a:pPr marL="925513" indent="-571500">
              <a:lnSpc>
                <a:spcPct val="150000"/>
              </a:lnSpc>
              <a:buFont typeface="Wingdings" charset="2"/>
              <a:buChar char="v"/>
            </a:pPr>
            <a:r>
              <a:rPr lang="tr-TR" sz="3600" dirty="0" err="1">
                <a:latin typeface="Arial" charset="0"/>
                <a:ea typeface="Arial" charset="0"/>
                <a:cs typeface="Arial" charset="0"/>
              </a:rPr>
              <a:t>Classification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3300" dirty="0">
                <a:latin typeface="Arial" charset="0"/>
                <a:ea typeface="Arial" charset="0"/>
                <a:cs typeface="Arial" charset="0"/>
              </a:rPr>
              <a:t> Causes</a:t>
            </a: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3300" dirty="0">
                <a:latin typeface="Arial" charset="0"/>
                <a:ea typeface="Arial" charset="0"/>
                <a:cs typeface="Arial" charset="0"/>
              </a:rPr>
              <a:t> Effects</a:t>
            </a: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3300" dirty="0">
                <a:latin typeface="Arial" charset="0"/>
                <a:ea typeface="Arial" charset="0"/>
                <a:cs typeface="Arial" charset="0"/>
              </a:rPr>
              <a:t> Reasons</a:t>
            </a: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3300" dirty="0">
                <a:latin typeface="Arial" charset="0"/>
                <a:ea typeface="Arial" charset="0"/>
                <a:cs typeface="Arial" charset="0"/>
              </a:rPr>
              <a:t> Results </a:t>
            </a:r>
            <a:r>
              <a:rPr lang="tr-TR" sz="33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633413" indent="-279400">
              <a:buNone/>
            </a:pPr>
            <a:r>
              <a:rPr lang="tr-TR" sz="3300" dirty="0">
                <a:latin typeface="Cambria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1856581"/>
            <a:ext cx="3483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Advantages</a:t>
            </a: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Disadvantages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Comparison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Contrast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Problems</a:t>
            </a: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811213" indent="-457200">
              <a:lnSpc>
                <a:spcPct val="150000"/>
              </a:lnSpc>
              <a:buFont typeface="Wingdings" charset="2"/>
              <a:buChar char="v"/>
            </a:pP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Solutions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1216" y="626334"/>
            <a:ext cx="8229600" cy="891952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Faulty</a:t>
            </a:r>
            <a:r>
              <a:rPr lang="tr-TR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outlines</a:t>
            </a:r>
            <a:endParaRPr lang="tr-TR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95437" y="1534689"/>
            <a:ext cx="3528392" cy="369451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Google Glass</a:t>
            </a:r>
            <a:endParaRPr lang="en-US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it works?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Uses</a:t>
            </a:r>
          </a:p>
          <a:p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Yuvarlatılmış Çapraz Köşeli Dikdörtgen 4"/>
          <p:cNvSpPr/>
          <p:nvPr/>
        </p:nvSpPr>
        <p:spPr>
          <a:xfrm>
            <a:off x="4716016" y="1518286"/>
            <a:ext cx="3794787" cy="371091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err="1"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tr-TR" sz="2000" b="1" dirty="0">
                <a:latin typeface="Arial" charset="0"/>
                <a:ea typeface="Arial" charset="0"/>
                <a:cs typeface="Arial" charset="0"/>
              </a:rPr>
              <a:t> Isolation in Buildings</a:t>
            </a:r>
          </a:p>
          <a:p>
            <a:endParaRPr lang="tr-TR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Advantages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ea typeface="Arial" charset="0"/>
                <a:cs typeface="Arial" charset="0"/>
              </a:rPr>
              <a:t>individuals</a:t>
            </a:r>
            <a:endParaRPr lang="tr-TR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charset="0"/>
                <a:ea typeface="Arial" charset="0"/>
                <a:cs typeface="Arial" charset="0"/>
              </a:rPr>
              <a:t>Advantages for our world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419</Words>
  <Application>Microsoft Macintosh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Cooper Black</vt:lpstr>
      <vt:lpstr>Times New Roman</vt:lpstr>
      <vt:lpstr>Wingdings</vt:lpstr>
      <vt:lpstr>Office Theme</vt:lpstr>
      <vt:lpstr> Science and Technology Presentation</vt:lpstr>
      <vt:lpstr>Agenda</vt:lpstr>
      <vt:lpstr>Objectives:</vt:lpstr>
      <vt:lpstr>Steps to take:</vt:lpstr>
      <vt:lpstr>Topic Selection</vt:lpstr>
      <vt:lpstr>Some sample topics:</vt:lpstr>
      <vt:lpstr>Some sample topics:</vt:lpstr>
      <vt:lpstr>Organization patterns:</vt:lpstr>
      <vt:lpstr>Faulty outlines</vt:lpstr>
      <vt:lpstr>Faulty outlines:</vt:lpstr>
      <vt:lpstr>Good outlines</vt:lpstr>
      <vt:lpstr>Reliable sources: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ENG.211  ACADEMIC SPEAKING SKILLS TEAM PRESENTATION</dc:title>
  <dc:creator>evrim</dc:creator>
  <cp:lastModifiedBy>admin admin</cp:lastModifiedBy>
  <cp:revision>209</cp:revision>
  <dcterms:created xsi:type="dcterms:W3CDTF">2010-10-25T11:39:34Z</dcterms:created>
  <dcterms:modified xsi:type="dcterms:W3CDTF">2020-04-12T13:25:02Z</dcterms:modified>
</cp:coreProperties>
</file>