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0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8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29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49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6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15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3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30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9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974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2C95E29-3205-406F-A2CB-F0650277C324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555EB7F-6399-4F55-B832-9D3D1B3A0E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28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.pinimg.com/originals/a3/63/37/a36337086eeddae14a8819b043abebe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cEgS9K9orw/UMnR4HuHZOI/AAAAAAAAAFc/x-nnh_N_cmc/s1600/trunc.gif" TargetMode="External"/><Relationship Id="rId4" Type="http://schemas.openxmlformats.org/officeDocument/2006/relationships/image" Target="../media/image17.gif"/><Relationship Id="rId5" Type="http://schemas.openxmlformats.org/officeDocument/2006/relationships/hyperlink" Target="https://image.slidesharecdn.com/brainstorming2003-1224443552972284-8/95/searching-the-internet-techniques-13-728.jpg?cb=1280588083" TargetMode="External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061378"/>
            <a:ext cx="8991600" cy="2637318"/>
          </a:xfrm>
        </p:spPr>
        <p:txBody>
          <a:bodyPr>
            <a:noAutofit/>
          </a:bodyPr>
          <a:lstStyle/>
          <a:p>
            <a:r>
              <a:rPr lang="tr-TR" sz="6600" dirty="0"/>
              <a:t>METU LIBRARY UNIQUE SEARCH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3298005"/>
            <a:ext cx="6801612" cy="3935002"/>
          </a:xfrm>
        </p:spPr>
        <p:txBody>
          <a:bodyPr>
            <a:noAutofit/>
          </a:bodyPr>
          <a:lstStyle/>
          <a:p>
            <a:endParaRPr lang="tr-TR" sz="6000" dirty="0">
              <a:solidFill>
                <a:schemeClr val="bg1"/>
              </a:solidFill>
            </a:endParaRPr>
          </a:p>
          <a:p>
            <a:r>
              <a:rPr lang="tr-TR" sz="6000" dirty="0">
                <a:solidFill>
                  <a:schemeClr val="bg1"/>
                </a:solidFill>
              </a:rPr>
              <a:t>METU NCC WRITING CENTER </a:t>
            </a:r>
          </a:p>
        </p:txBody>
      </p:sp>
    </p:spTree>
    <p:extLst>
      <p:ext uri="{BB962C8B-B14F-4D97-AF65-F5344CB8AC3E}">
        <p14:creationId xmlns:p14="http://schemas.microsoft.com/office/powerpoint/2010/main" val="59713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79400" y="3556000"/>
            <a:ext cx="4826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5753100" y="330200"/>
            <a:ext cx="419100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9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4851400" y="2603500"/>
            <a:ext cx="952500" cy="69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763000" y="1092200"/>
            <a:ext cx="5715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3365500" y="1447800"/>
            <a:ext cx="584200" cy="825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0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oolean operat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2" y="914401"/>
            <a:ext cx="5921668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1" y="739830"/>
            <a:ext cx="8809304" cy="4211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10" y="739128"/>
            <a:ext cx="8809484" cy="4212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76" y="739127"/>
            <a:ext cx="8748518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70" y="3650389"/>
            <a:ext cx="6076950" cy="2319337"/>
          </a:xfrm>
          <a:prstGeom prst="rect">
            <a:avLst/>
          </a:prstGeom>
        </p:spPr>
      </p:pic>
      <p:pic>
        <p:nvPicPr>
          <p:cNvPr id="2050" name="Picture 2" descr="Image result for trunc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" y="503872"/>
            <a:ext cx="4095750" cy="25717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4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9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293100" y="0"/>
            <a:ext cx="7239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3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089400" y="3098800"/>
            <a:ext cx="711200" cy="110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1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511800" y="1409700"/>
            <a:ext cx="419100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968501"/>
            <a:ext cx="11645900" cy="16531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000" b="1" dirty="0"/>
              <a:t>https://lib.metu.edu.tr/</a:t>
            </a:r>
          </a:p>
        </p:txBody>
      </p:sp>
    </p:spTree>
    <p:extLst>
      <p:ext uri="{BB962C8B-B14F-4D97-AF65-F5344CB8AC3E}">
        <p14:creationId xmlns:p14="http://schemas.microsoft.com/office/powerpoint/2010/main" val="220642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724900" y="21209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2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97500" y="3048000"/>
            <a:ext cx="5207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2667000" y="4711700"/>
            <a:ext cx="4191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7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572500" y="39243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5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407400" y="52578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1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15"/>
            <a:ext cx="12192000" cy="67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9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511300" y="2260600"/>
            <a:ext cx="774700" cy="101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3035300" y="3568700"/>
            <a:ext cx="482600" cy="774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5905500" y="2914649"/>
            <a:ext cx="6477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4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791200" y="2336800"/>
            <a:ext cx="4064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1104900" y="4178300"/>
            <a:ext cx="4318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1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626100" y="2171700"/>
            <a:ext cx="46990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3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901700" y="4864100"/>
            <a:ext cx="4572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5283200" y="1981200"/>
            <a:ext cx="4572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5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2171700" y="4838700"/>
            <a:ext cx="3937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5537200" y="1574800"/>
            <a:ext cx="4572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own Arrow 4"/>
          <p:cNvSpPr/>
          <p:nvPr/>
        </p:nvSpPr>
        <p:spPr>
          <a:xfrm rot="10800000">
            <a:off x="1092200" y="5727700"/>
            <a:ext cx="4572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3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</Words>
  <Application>Microsoft Macintosh PowerPoint</Application>
  <PresentationFormat>Widescreen</PresentationFormat>
  <Paragraphs>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Parcel</vt:lpstr>
      <vt:lpstr>METU LIBRARY UNIQUE SEARCH </vt:lpstr>
      <vt:lpstr>https://lib.metu.edu.tr/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 Oncul</dc:creator>
  <cp:lastModifiedBy>Microsoft Office User</cp:lastModifiedBy>
  <cp:revision>2</cp:revision>
  <dcterms:created xsi:type="dcterms:W3CDTF">2018-02-27T11:55:35Z</dcterms:created>
  <dcterms:modified xsi:type="dcterms:W3CDTF">2018-03-21T14:07:29Z</dcterms:modified>
</cp:coreProperties>
</file>