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4820E-A721-49C1-A2F3-69EEF41C4109}" type="datetimeFigureOut">
              <a:rPr lang="en-US" smtClean="0"/>
              <a:t>05-Apr-17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51204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4820E-A721-49C1-A2F3-69EEF41C4109}" type="datetimeFigureOut">
              <a:rPr lang="en-US" smtClean="0"/>
              <a:t>05-Apr-17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35357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4820E-A721-49C1-A2F3-69EEF41C4109}" type="datetimeFigureOut">
              <a:rPr lang="en-US" smtClean="0"/>
              <a:t>05-Apr-17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110467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4820E-A721-49C1-A2F3-69EEF41C4109}" type="datetimeFigureOut">
              <a:rPr lang="en-US" smtClean="0"/>
              <a:t>05-Apr-17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369087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C4820E-A721-49C1-A2F3-69EEF41C4109}" type="datetimeFigureOut">
              <a:rPr lang="en-US" smtClean="0"/>
              <a:t>05-Apr-17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1162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4820E-A721-49C1-A2F3-69EEF41C4109}" type="datetimeFigureOut">
              <a:rPr lang="en-US" smtClean="0"/>
              <a:t>05-Apr-17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61308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4820E-A721-49C1-A2F3-69EEF41C4109}" type="datetimeFigureOut">
              <a:rPr lang="en-US" smtClean="0"/>
              <a:t>05-Apr-17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227692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4820E-A721-49C1-A2F3-69EEF41C4109}" type="datetimeFigureOut">
              <a:rPr lang="en-US" smtClean="0"/>
              <a:t>05-Apr-17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376699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4820E-A721-49C1-A2F3-69EEF41C4109}" type="datetimeFigureOut">
              <a:rPr lang="en-US" smtClean="0"/>
              <a:t>05-Apr-17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211576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C4820E-A721-49C1-A2F3-69EEF41C4109}" type="datetimeFigureOut">
              <a:rPr lang="en-US" smtClean="0"/>
              <a:t>05-Apr-17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323051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C4820E-A721-49C1-A2F3-69EEF41C4109}" type="datetimeFigureOut">
              <a:rPr lang="en-US" smtClean="0"/>
              <a:t>05-Apr-17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74673-5906-4DA1-B27F-E5FA88EE15DB}" type="slidenum">
              <a:rPr lang="en-US" smtClean="0"/>
              <a:t>‹#›</a:t>
            </a:fld>
            <a:endParaRPr lang="en-US"/>
          </a:p>
        </p:txBody>
      </p:sp>
    </p:spTree>
    <p:extLst>
      <p:ext uri="{BB962C8B-B14F-4D97-AF65-F5344CB8AC3E}">
        <p14:creationId xmlns:p14="http://schemas.microsoft.com/office/powerpoint/2010/main" val="398370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4820E-A721-49C1-A2F3-69EEF41C4109}" type="datetimeFigureOut">
              <a:rPr lang="en-US" smtClean="0"/>
              <a:t>05-Apr-17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74673-5906-4DA1-B27F-E5FA88EE15DB}" type="slidenum">
              <a:rPr lang="en-US" smtClean="0"/>
              <a:t>‹#›</a:t>
            </a:fld>
            <a:endParaRPr lang="en-US"/>
          </a:p>
        </p:txBody>
      </p:sp>
    </p:spTree>
    <p:extLst>
      <p:ext uri="{BB962C8B-B14F-4D97-AF65-F5344CB8AC3E}">
        <p14:creationId xmlns:p14="http://schemas.microsoft.com/office/powerpoint/2010/main" val="177898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1566" y="1945323"/>
            <a:ext cx="9144000" cy="2387600"/>
          </a:xfrm>
        </p:spPr>
        <p:txBody>
          <a:bodyPr/>
          <a:lstStyle/>
          <a:p>
            <a:r>
              <a:rPr lang="en-US" b="1" dirty="0"/>
              <a:t>Electronic Article Research from METU Library</a:t>
            </a:r>
            <a:endParaRPr lang="en-US" dirty="0"/>
          </a:p>
        </p:txBody>
      </p:sp>
    </p:spTree>
    <p:extLst>
      <p:ext uri="{BB962C8B-B14F-4D97-AF65-F5344CB8AC3E}">
        <p14:creationId xmlns:p14="http://schemas.microsoft.com/office/powerpoint/2010/main" val="215551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your browser and go to </a:t>
            </a:r>
            <a:r>
              <a:rPr lang="en-US" b="1" dirty="0" smtClean="0"/>
              <a:t>lib.metu.edu.tr</a:t>
            </a:r>
            <a:endParaRPr lang="en-US" b="1" dirty="0"/>
          </a:p>
        </p:txBody>
      </p:sp>
      <p:pic>
        <p:nvPicPr>
          <p:cNvPr id="4" name="Picture 3"/>
          <p:cNvPicPr/>
          <p:nvPr/>
        </p:nvPicPr>
        <p:blipFill>
          <a:blip r:embed="rId2"/>
          <a:stretch>
            <a:fillRect/>
          </a:stretch>
        </p:blipFill>
        <p:spPr>
          <a:xfrm>
            <a:off x="1705859" y="1438636"/>
            <a:ext cx="8780282" cy="5288735"/>
          </a:xfrm>
          <a:prstGeom prst="rect">
            <a:avLst/>
          </a:prstGeom>
        </p:spPr>
      </p:pic>
    </p:spTree>
    <p:extLst>
      <p:ext uri="{BB962C8B-B14F-4D97-AF65-F5344CB8AC3E}">
        <p14:creationId xmlns:p14="http://schemas.microsoft.com/office/powerpoint/2010/main" val="996655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931"/>
            <a:ext cx="10515600" cy="1325563"/>
          </a:xfrm>
        </p:spPr>
        <p:txBody>
          <a:bodyPr>
            <a:noAutofit/>
          </a:bodyPr>
          <a:lstStyle/>
          <a:p>
            <a:pPr lvl="0"/>
            <a:r>
              <a:rPr lang="en-US" sz="3200" dirty="0" err="1"/>
              <a:t>METUnique</a:t>
            </a:r>
            <a:r>
              <a:rPr lang="en-US" sz="3200" dirty="0"/>
              <a:t> Search” tab will be selected as default. Type the keywords to the search box and click on “Find” button.</a:t>
            </a:r>
          </a:p>
        </p:txBody>
      </p:sp>
      <p:pic>
        <p:nvPicPr>
          <p:cNvPr id="4" name="Picture 3"/>
          <p:cNvPicPr/>
          <p:nvPr/>
        </p:nvPicPr>
        <p:blipFill>
          <a:blip r:embed="rId2"/>
          <a:stretch>
            <a:fillRect/>
          </a:stretch>
        </p:blipFill>
        <p:spPr>
          <a:xfrm>
            <a:off x="1329145" y="1199143"/>
            <a:ext cx="9055826" cy="5658857"/>
          </a:xfrm>
          <a:prstGeom prst="rect">
            <a:avLst/>
          </a:prstGeom>
        </p:spPr>
      </p:pic>
      <p:sp>
        <p:nvSpPr>
          <p:cNvPr id="5" name="Rectangle 4"/>
          <p:cNvSpPr/>
          <p:nvPr/>
        </p:nvSpPr>
        <p:spPr>
          <a:xfrm>
            <a:off x="3001736" y="3239589"/>
            <a:ext cx="2641418" cy="30044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76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you are outside of the Campus, you will be redirected to the following page: </a:t>
            </a:r>
            <a:br>
              <a:rPr lang="en-US" dirty="0"/>
            </a:b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9329" y="1431973"/>
            <a:ext cx="7379871" cy="4845684"/>
          </a:xfrm>
          <a:prstGeom prst="rect">
            <a:avLst/>
          </a:prstGeom>
          <a:noFill/>
          <a:ln>
            <a:noFill/>
          </a:ln>
          <a:extLst/>
        </p:spPr>
      </p:pic>
      <p:sp>
        <p:nvSpPr>
          <p:cNvPr id="5" name="Rectangle 4"/>
          <p:cNvSpPr/>
          <p:nvPr/>
        </p:nvSpPr>
        <p:spPr>
          <a:xfrm>
            <a:off x="3135086" y="2913017"/>
            <a:ext cx="2847703" cy="7197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itle 1"/>
          <p:cNvSpPr txBox="1">
            <a:spLocks/>
          </p:cNvSpPr>
          <p:nvPr/>
        </p:nvSpPr>
        <p:spPr>
          <a:xfrm>
            <a:off x="1676400" y="5141186"/>
            <a:ext cx="7412800" cy="132556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Type your METU username and password to the “Login with campus identification” section and click on submit button. If you are in Campus, you will directly reach to the results page.</a:t>
            </a:r>
          </a:p>
          <a:p>
            <a:r>
              <a:rPr lang="en-US" dirty="0"/>
              <a:t> </a:t>
            </a:r>
          </a:p>
        </p:txBody>
      </p:sp>
    </p:spTree>
    <p:extLst>
      <p:ext uri="{BB962C8B-B14F-4D97-AF65-F5344CB8AC3E}">
        <p14:creationId xmlns:p14="http://schemas.microsoft.com/office/powerpoint/2010/main" val="408557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If the electronic publication of the article is available, you will see the “PDF Full Text” under the article title.</a:t>
            </a:r>
            <a:r>
              <a:rPr lang="en-US" dirty="0"/>
              <a:t/>
            </a:r>
            <a:br>
              <a:rPr lang="en-US" dirty="0"/>
            </a:b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750" y="1351869"/>
            <a:ext cx="8643529" cy="5398043"/>
          </a:xfrm>
          <a:prstGeom prst="rect">
            <a:avLst/>
          </a:prstGeom>
          <a:noFill/>
        </p:spPr>
      </p:pic>
      <p:sp>
        <p:nvSpPr>
          <p:cNvPr id="5" name="Rectangle 4"/>
          <p:cNvSpPr/>
          <p:nvPr/>
        </p:nvSpPr>
        <p:spPr>
          <a:xfrm>
            <a:off x="3563439" y="5826035"/>
            <a:ext cx="1269818" cy="2743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636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Then the electronic copy of the article will be loaded and shown as following</a:t>
            </a:r>
            <a:r>
              <a:rPr lang="en-US" dirty="0" smtClean="0"/>
              <a:t>:</a:t>
            </a:r>
            <a:endParaRPr lang="en-US" dirty="0"/>
          </a:p>
        </p:txBody>
      </p:sp>
      <p:pic>
        <p:nvPicPr>
          <p:cNvPr id="4" name="Picture 3"/>
          <p:cNvPicPr/>
          <p:nvPr/>
        </p:nvPicPr>
        <p:blipFill>
          <a:blip r:embed="rId2"/>
          <a:stretch>
            <a:fillRect/>
          </a:stretch>
        </p:blipFill>
        <p:spPr>
          <a:xfrm>
            <a:off x="2019209" y="1690688"/>
            <a:ext cx="8153581" cy="4811713"/>
          </a:xfrm>
          <a:prstGeom prst="rect">
            <a:avLst/>
          </a:prstGeom>
        </p:spPr>
      </p:pic>
    </p:spTree>
    <p:extLst>
      <p:ext uri="{BB962C8B-B14F-4D97-AF65-F5344CB8AC3E}">
        <p14:creationId xmlns:p14="http://schemas.microsoft.com/office/powerpoint/2010/main" val="3744801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130</Words>
  <Application>Microsoft Office PowerPoint</Application>
  <PresentationFormat>Widescreen</PresentationFormat>
  <Paragraphs>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Electronic Article Research from METU Library</vt:lpstr>
      <vt:lpstr>Open your browser and go to lib.metu.edu.tr</vt:lpstr>
      <vt:lpstr>METUnique Search” tab will be selected as default. Type the keywords to the search box and click on “Find” button.</vt:lpstr>
      <vt:lpstr>If you are outside of the Campus, you will be redirected to the following page:  </vt:lpstr>
      <vt:lpstr>If the electronic publication of the article is available, you will see the “PDF Full Text” under the article title. </vt:lpstr>
      <vt:lpstr>Then the electronic copy of the article will be loaded and shown as following: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Article Research from METU Library</dc:title>
  <dc:creator>Orkhan Ibrahimov</dc:creator>
  <cp:lastModifiedBy>Orkhan Ibrahimov</cp:lastModifiedBy>
  <cp:revision>2</cp:revision>
  <dcterms:created xsi:type="dcterms:W3CDTF">2017-04-05T18:30:24Z</dcterms:created>
  <dcterms:modified xsi:type="dcterms:W3CDTF">2017-04-05T18:41:03Z</dcterms:modified>
</cp:coreProperties>
</file>