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708" r:id="rId4"/>
  </p:sldMasterIdLst>
  <p:notesMasterIdLst>
    <p:notesMasterId r:id="rId39"/>
  </p:notesMasterIdLst>
  <p:sldIdLst>
    <p:sldId id="373" r:id="rId5"/>
    <p:sldId id="374" r:id="rId6"/>
    <p:sldId id="275" r:id="rId7"/>
    <p:sldId id="342" r:id="rId8"/>
    <p:sldId id="358" r:id="rId9"/>
    <p:sldId id="285" r:id="rId10"/>
    <p:sldId id="360" r:id="rId11"/>
    <p:sldId id="372" r:id="rId12"/>
    <p:sldId id="361" r:id="rId13"/>
    <p:sldId id="362" r:id="rId14"/>
    <p:sldId id="286" r:id="rId15"/>
    <p:sldId id="375" r:id="rId16"/>
    <p:sldId id="376" r:id="rId17"/>
    <p:sldId id="348" r:id="rId18"/>
    <p:sldId id="369" r:id="rId19"/>
    <p:sldId id="371" r:id="rId20"/>
    <p:sldId id="370" r:id="rId21"/>
    <p:sldId id="365" r:id="rId22"/>
    <p:sldId id="366" r:id="rId23"/>
    <p:sldId id="363" r:id="rId24"/>
    <p:sldId id="367" r:id="rId25"/>
    <p:sldId id="364" r:id="rId26"/>
    <p:sldId id="349" r:id="rId27"/>
    <p:sldId id="350" r:id="rId28"/>
    <p:sldId id="351" r:id="rId29"/>
    <p:sldId id="352" r:id="rId30"/>
    <p:sldId id="359" r:id="rId31"/>
    <p:sldId id="353" r:id="rId32"/>
    <p:sldId id="357" r:id="rId33"/>
    <p:sldId id="354" r:id="rId34"/>
    <p:sldId id="355" r:id="rId35"/>
    <p:sldId id="356" r:id="rId36"/>
    <p:sldId id="287" r:id="rId37"/>
    <p:sldId id="293" r:id="rId38"/>
  </p:sldIdLst>
  <p:sldSz cx="18291175" cy="10290175"/>
  <p:notesSz cx="6858000" cy="9144000"/>
  <p:defaultTextStyle>
    <a:defPPr>
      <a:defRPr lang="en-US"/>
    </a:defPPr>
    <a:lvl1pPr marL="0" algn="l" defTabSz="1828958" rtl="0" latinLnBrk="0">
      <a:defRPr sz="3600" kern="1200">
        <a:solidFill>
          <a:schemeClr val="tx1"/>
        </a:solidFill>
        <a:latin typeface="+mn-lt"/>
        <a:ea typeface="+mn-ea"/>
        <a:cs typeface="+mn-cs"/>
      </a:defRPr>
    </a:lvl1pPr>
    <a:lvl2pPr marL="914479" algn="l" defTabSz="1828958" rtl="0" latinLnBrk="0">
      <a:defRPr sz="3600" kern="1200">
        <a:solidFill>
          <a:schemeClr val="tx1"/>
        </a:solidFill>
        <a:latin typeface="+mn-lt"/>
        <a:ea typeface="+mn-ea"/>
        <a:cs typeface="+mn-cs"/>
      </a:defRPr>
    </a:lvl2pPr>
    <a:lvl3pPr marL="1828958" algn="l" defTabSz="1828958" rtl="0" latinLnBrk="0">
      <a:defRPr sz="3600" kern="1200">
        <a:solidFill>
          <a:schemeClr val="tx1"/>
        </a:solidFill>
        <a:latin typeface="+mn-lt"/>
        <a:ea typeface="+mn-ea"/>
        <a:cs typeface="+mn-cs"/>
      </a:defRPr>
    </a:lvl3pPr>
    <a:lvl4pPr marL="2743437" algn="l" defTabSz="1828958" rtl="0" latinLnBrk="0">
      <a:defRPr sz="3600" kern="1200">
        <a:solidFill>
          <a:schemeClr val="tx1"/>
        </a:solidFill>
        <a:latin typeface="+mn-lt"/>
        <a:ea typeface="+mn-ea"/>
        <a:cs typeface="+mn-cs"/>
      </a:defRPr>
    </a:lvl4pPr>
    <a:lvl5pPr marL="3657915" algn="l" defTabSz="1828958" rtl="0" latinLnBrk="0">
      <a:defRPr sz="3600" kern="1200">
        <a:solidFill>
          <a:schemeClr val="tx1"/>
        </a:solidFill>
        <a:latin typeface="+mn-lt"/>
        <a:ea typeface="+mn-ea"/>
        <a:cs typeface="+mn-cs"/>
      </a:defRPr>
    </a:lvl5pPr>
    <a:lvl6pPr marL="4572394" algn="l" defTabSz="1828958" rtl="0" latinLnBrk="0">
      <a:defRPr sz="3600" kern="1200">
        <a:solidFill>
          <a:schemeClr val="tx1"/>
        </a:solidFill>
        <a:latin typeface="+mn-lt"/>
        <a:ea typeface="+mn-ea"/>
        <a:cs typeface="+mn-cs"/>
      </a:defRPr>
    </a:lvl6pPr>
    <a:lvl7pPr marL="5486873" algn="l" defTabSz="1828958" rtl="0" latinLnBrk="0">
      <a:defRPr sz="3600" kern="1200">
        <a:solidFill>
          <a:schemeClr val="tx1"/>
        </a:solidFill>
        <a:latin typeface="+mn-lt"/>
        <a:ea typeface="+mn-ea"/>
        <a:cs typeface="+mn-cs"/>
      </a:defRPr>
    </a:lvl7pPr>
    <a:lvl8pPr marL="6401352" algn="l" defTabSz="1828958" rtl="0" latinLnBrk="0">
      <a:defRPr sz="3600" kern="1200">
        <a:solidFill>
          <a:schemeClr val="tx1"/>
        </a:solidFill>
        <a:latin typeface="+mn-lt"/>
        <a:ea typeface="+mn-ea"/>
        <a:cs typeface="+mn-cs"/>
      </a:defRPr>
    </a:lvl8pPr>
    <a:lvl9pPr marL="7315831" algn="l" defTabSz="1828958" rtl="0" latinLnBrk="0">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guide id="3" orient="horz" pos="3241">
          <p15:clr>
            <a:srgbClr val="A4A3A4"/>
          </p15:clr>
        </p15:guide>
        <p15:guide id="4" pos="576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20" autoAdjust="0"/>
    <p:restoredTop sz="76696" autoAdjust="0"/>
  </p:normalViewPr>
  <p:slideViewPr>
    <p:cSldViewPr>
      <p:cViewPr varScale="1">
        <p:scale>
          <a:sx n="48" d="100"/>
          <a:sy n="48" d="100"/>
        </p:scale>
        <p:origin x="78" y="192"/>
      </p:cViewPr>
      <p:guideLst>
        <p:guide orient="horz" pos="1800"/>
        <p:guide pos="2880"/>
        <p:guide orient="horz" pos="3241"/>
        <p:guide pos="5761"/>
      </p:guideLst>
    </p:cSldViewPr>
  </p:slideViewPr>
  <p:outlineViewPr>
    <p:cViewPr>
      <p:scale>
        <a:sx n="33" d="100"/>
        <a:sy n="33" d="100"/>
      </p:scale>
      <p:origin x="48" y="16373"/>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1ECBF2-47B6-42E0-BA90-2C5871A9A2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2C52B204-CD84-4709-A293-6A922874DF50}">
      <dgm:prSet phldrT="[Text]">
        <dgm:style>
          <a:lnRef idx="3">
            <a:schemeClr val="lt1"/>
          </a:lnRef>
          <a:fillRef idx="1">
            <a:schemeClr val="accent4"/>
          </a:fillRef>
          <a:effectRef idx="1">
            <a:schemeClr val="accent4"/>
          </a:effectRef>
          <a:fontRef idx="minor">
            <a:schemeClr val="lt1"/>
          </a:fontRef>
        </dgm:style>
      </dgm:prSet>
      <dgm:spPr/>
      <dgm:t>
        <a:bodyPr/>
        <a:lstStyle/>
        <a:p>
          <a:r>
            <a:rPr lang="tr-TR" dirty="0" smtClean="0">
              <a:latin typeface="Arial" panose="020B0604020202020204" pitchFamily="34" charset="0"/>
              <a:cs typeface="Arial" panose="020B0604020202020204" pitchFamily="34" charset="0"/>
            </a:rPr>
            <a:t>Varlıklar</a:t>
          </a:r>
          <a:endParaRPr lang="tr-TR" dirty="0">
            <a:latin typeface="Arial" panose="020B0604020202020204" pitchFamily="34" charset="0"/>
            <a:cs typeface="Arial" panose="020B0604020202020204" pitchFamily="34" charset="0"/>
          </a:endParaRPr>
        </a:p>
      </dgm:t>
    </dgm:pt>
    <dgm:pt modelId="{80D7BE50-367D-4E4A-A476-C29787FB60DE}" type="parTrans" cxnId="{12692598-AAC6-41C6-88C0-2F9B661CF455}">
      <dgm:prSet/>
      <dgm:spPr/>
      <dgm:t>
        <a:bodyPr/>
        <a:lstStyle/>
        <a:p>
          <a:endParaRPr lang="tr-TR">
            <a:latin typeface="Arial" panose="020B0604020202020204" pitchFamily="34" charset="0"/>
            <a:cs typeface="Arial" panose="020B0604020202020204" pitchFamily="34" charset="0"/>
          </a:endParaRPr>
        </a:p>
      </dgm:t>
    </dgm:pt>
    <dgm:pt modelId="{2B2193E3-10D2-4B23-95CA-657573162F12}" type="sibTrans" cxnId="{12692598-AAC6-41C6-88C0-2F9B661CF455}">
      <dgm:prSet/>
      <dgm:spPr/>
      <dgm:t>
        <a:bodyPr/>
        <a:lstStyle/>
        <a:p>
          <a:endParaRPr lang="tr-TR">
            <a:latin typeface="Arial" panose="020B0604020202020204" pitchFamily="34" charset="0"/>
            <a:cs typeface="Arial" panose="020B0604020202020204" pitchFamily="34" charset="0"/>
          </a:endParaRPr>
        </a:p>
      </dgm:t>
    </dgm:pt>
    <dgm:pt modelId="{244F2116-8D8E-4B55-9718-A03D7FFDB9A6}">
      <dgm:prSet>
        <dgm:style>
          <a:lnRef idx="3">
            <a:schemeClr val="lt1"/>
          </a:lnRef>
          <a:fillRef idx="1">
            <a:schemeClr val="accent4"/>
          </a:fillRef>
          <a:effectRef idx="1">
            <a:schemeClr val="accent4"/>
          </a:effectRef>
          <a:fontRef idx="minor">
            <a:schemeClr val="lt1"/>
          </a:fontRef>
        </dgm:style>
      </dgm:prSet>
      <dgm:spPr/>
      <dgm:t>
        <a:bodyPr/>
        <a:lstStyle/>
        <a:p>
          <a:r>
            <a:rPr lang="tr-TR" dirty="0" smtClean="0">
              <a:latin typeface="Arial" panose="020B0604020202020204" pitchFamily="34" charset="0"/>
              <a:cs typeface="Arial" panose="020B0604020202020204" pitchFamily="34" charset="0"/>
            </a:rPr>
            <a:t>Hesaplar</a:t>
          </a:r>
          <a:endParaRPr lang="tr-TR" dirty="0">
            <a:latin typeface="Arial" panose="020B0604020202020204" pitchFamily="34" charset="0"/>
            <a:cs typeface="Arial" panose="020B0604020202020204" pitchFamily="34" charset="0"/>
          </a:endParaRPr>
        </a:p>
      </dgm:t>
    </dgm:pt>
    <dgm:pt modelId="{52A3B122-229F-4F1D-99D8-FF85FD185A73}" type="parTrans" cxnId="{8EE4D43C-28A9-4661-9423-F17CAC65572F}">
      <dgm:prSet/>
      <dgm:spPr/>
      <dgm:t>
        <a:bodyPr/>
        <a:lstStyle/>
        <a:p>
          <a:endParaRPr lang="tr-TR">
            <a:latin typeface="Arial" panose="020B0604020202020204" pitchFamily="34" charset="0"/>
            <a:cs typeface="Arial" panose="020B0604020202020204" pitchFamily="34" charset="0"/>
          </a:endParaRPr>
        </a:p>
      </dgm:t>
    </dgm:pt>
    <dgm:pt modelId="{611DFEC1-392A-49F3-8F98-4565AF70A189}" type="sibTrans" cxnId="{8EE4D43C-28A9-4661-9423-F17CAC65572F}">
      <dgm:prSet/>
      <dgm:spPr/>
      <dgm:t>
        <a:bodyPr/>
        <a:lstStyle/>
        <a:p>
          <a:endParaRPr lang="tr-TR">
            <a:latin typeface="Arial" panose="020B0604020202020204" pitchFamily="34" charset="0"/>
            <a:cs typeface="Arial" panose="020B0604020202020204" pitchFamily="34" charset="0"/>
          </a:endParaRPr>
        </a:p>
      </dgm:t>
    </dgm:pt>
    <dgm:pt modelId="{111D12D9-3F66-4D6C-8840-F0DDA9B1557E}">
      <dgm:prSet>
        <dgm:style>
          <a:lnRef idx="3">
            <a:schemeClr val="lt1"/>
          </a:lnRef>
          <a:fillRef idx="1">
            <a:schemeClr val="accent4"/>
          </a:fillRef>
          <a:effectRef idx="1">
            <a:schemeClr val="accent4"/>
          </a:effectRef>
          <a:fontRef idx="minor">
            <a:schemeClr val="lt1"/>
          </a:fontRef>
        </dgm:style>
      </dgm:prSet>
      <dgm:spPr/>
      <dgm:t>
        <a:bodyPr/>
        <a:lstStyle/>
        <a:p>
          <a:r>
            <a:rPr lang="tr-TR" dirty="0" err="1" smtClean="0">
              <a:latin typeface="Arial" panose="020B0604020202020204" pitchFamily="34" charset="0"/>
              <a:cs typeface="Arial" panose="020B0604020202020204" pitchFamily="34" charset="0"/>
            </a:rPr>
            <a:t>CepBank</a:t>
          </a:r>
          <a:endParaRPr lang="tr-TR" dirty="0">
            <a:latin typeface="Arial" panose="020B0604020202020204" pitchFamily="34" charset="0"/>
            <a:cs typeface="Arial" panose="020B0604020202020204" pitchFamily="34" charset="0"/>
          </a:endParaRPr>
        </a:p>
      </dgm:t>
    </dgm:pt>
    <dgm:pt modelId="{8CFD6734-10F1-4C3B-928F-5C32110552B6}" type="parTrans" cxnId="{15661ED5-D763-48FC-80BB-4030ECCF4551}">
      <dgm:prSet/>
      <dgm:spPr/>
      <dgm:t>
        <a:bodyPr/>
        <a:lstStyle/>
        <a:p>
          <a:endParaRPr lang="tr-TR">
            <a:latin typeface="Arial" panose="020B0604020202020204" pitchFamily="34" charset="0"/>
            <a:cs typeface="Arial" panose="020B0604020202020204" pitchFamily="34" charset="0"/>
          </a:endParaRPr>
        </a:p>
      </dgm:t>
    </dgm:pt>
    <dgm:pt modelId="{ED6E886A-82C7-46D6-BEDD-7C5B4A8ABB9F}" type="sibTrans" cxnId="{15661ED5-D763-48FC-80BB-4030ECCF4551}">
      <dgm:prSet/>
      <dgm:spPr/>
      <dgm:t>
        <a:bodyPr/>
        <a:lstStyle/>
        <a:p>
          <a:endParaRPr lang="tr-TR">
            <a:latin typeface="Arial" panose="020B0604020202020204" pitchFamily="34" charset="0"/>
            <a:cs typeface="Arial" panose="020B0604020202020204" pitchFamily="34" charset="0"/>
          </a:endParaRPr>
        </a:p>
      </dgm:t>
    </dgm:pt>
    <dgm:pt modelId="{86C2B4CB-7C55-4DCF-A3A7-C5CB96EEDF92}">
      <dgm:prSet>
        <dgm:style>
          <a:lnRef idx="3">
            <a:schemeClr val="lt1"/>
          </a:lnRef>
          <a:fillRef idx="1">
            <a:schemeClr val="accent4"/>
          </a:fillRef>
          <a:effectRef idx="1">
            <a:schemeClr val="accent4"/>
          </a:effectRef>
          <a:fontRef idx="minor">
            <a:schemeClr val="lt1"/>
          </a:fontRef>
        </dgm:style>
      </dgm:prSet>
      <dgm:spPr/>
      <dgm:t>
        <a:bodyPr/>
        <a:lstStyle/>
        <a:p>
          <a:r>
            <a:rPr lang="tr-TR" dirty="0" smtClean="0">
              <a:latin typeface="Arial" panose="020B0604020202020204" pitchFamily="34" charset="0"/>
              <a:cs typeface="Arial" panose="020B0604020202020204" pitchFamily="34" charset="0"/>
            </a:rPr>
            <a:t>Para Transferleri</a:t>
          </a:r>
          <a:endParaRPr lang="tr-TR" dirty="0">
            <a:latin typeface="Arial" panose="020B0604020202020204" pitchFamily="34" charset="0"/>
            <a:cs typeface="Arial" panose="020B0604020202020204" pitchFamily="34" charset="0"/>
          </a:endParaRPr>
        </a:p>
      </dgm:t>
    </dgm:pt>
    <dgm:pt modelId="{77A561C7-17C2-473A-9477-21A932D14860}" type="parTrans" cxnId="{51FA57B2-C7D5-45C9-8708-1E13AF29B9DF}">
      <dgm:prSet/>
      <dgm:spPr/>
      <dgm:t>
        <a:bodyPr/>
        <a:lstStyle/>
        <a:p>
          <a:endParaRPr lang="tr-TR">
            <a:latin typeface="Arial" panose="020B0604020202020204" pitchFamily="34" charset="0"/>
            <a:cs typeface="Arial" panose="020B0604020202020204" pitchFamily="34" charset="0"/>
          </a:endParaRPr>
        </a:p>
      </dgm:t>
    </dgm:pt>
    <dgm:pt modelId="{A70EC418-C818-4BA0-B9CB-A8F45D6ACDC9}" type="sibTrans" cxnId="{51FA57B2-C7D5-45C9-8708-1E13AF29B9DF}">
      <dgm:prSet/>
      <dgm:spPr/>
      <dgm:t>
        <a:bodyPr/>
        <a:lstStyle/>
        <a:p>
          <a:endParaRPr lang="tr-TR">
            <a:latin typeface="Arial" panose="020B0604020202020204" pitchFamily="34" charset="0"/>
            <a:cs typeface="Arial" panose="020B0604020202020204" pitchFamily="34" charset="0"/>
          </a:endParaRPr>
        </a:p>
      </dgm:t>
    </dgm:pt>
    <dgm:pt modelId="{5592F10F-59A8-499B-A990-D16B926925B1}">
      <dgm:prSet>
        <dgm:style>
          <a:lnRef idx="3">
            <a:schemeClr val="lt1"/>
          </a:lnRef>
          <a:fillRef idx="1">
            <a:schemeClr val="accent4"/>
          </a:fillRef>
          <a:effectRef idx="1">
            <a:schemeClr val="accent4"/>
          </a:effectRef>
          <a:fontRef idx="minor">
            <a:schemeClr val="lt1"/>
          </a:fontRef>
        </dgm:style>
      </dgm:prSet>
      <dgm:spPr/>
      <dgm:t>
        <a:bodyPr/>
        <a:lstStyle/>
        <a:p>
          <a:r>
            <a:rPr lang="tr-TR" dirty="0" smtClean="0">
              <a:latin typeface="Arial" panose="020B0604020202020204" pitchFamily="34" charset="0"/>
              <a:cs typeface="Arial" panose="020B0604020202020204" pitchFamily="34" charset="0"/>
            </a:rPr>
            <a:t>Yatırım İşlemleri</a:t>
          </a:r>
          <a:endParaRPr lang="tr-TR" dirty="0">
            <a:latin typeface="Arial" panose="020B0604020202020204" pitchFamily="34" charset="0"/>
            <a:cs typeface="Arial" panose="020B0604020202020204" pitchFamily="34" charset="0"/>
          </a:endParaRPr>
        </a:p>
      </dgm:t>
    </dgm:pt>
    <dgm:pt modelId="{342A32DB-09F2-4DAB-B67A-739C857A4466}" type="parTrans" cxnId="{8BE316B8-EB23-43E2-9D5A-765BB272336B}">
      <dgm:prSet/>
      <dgm:spPr/>
      <dgm:t>
        <a:bodyPr/>
        <a:lstStyle/>
        <a:p>
          <a:endParaRPr lang="tr-TR">
            <a:latin typeface="Arial" panose="020B0604020202020204" pitchFamily="34" charset="0"/>
            <a:cs typeface="Arial" panose="020B0604020202020204" pitchFamily="34" charset="0"/>
          </a:endParaRPr>
        </a:p>
      </dgm:t>
    </dgm:pt>
    <dgm:pt modelId="{78BADC95-31DE-4C79-B3EE-4332BEDB5CD4}" type="sibTrans" cxnId="{8BE316B8-EB23-43E2-9D5A-765BB272336B}">
      <dgm:prSet/>
      <dgm:spPr/>
      <dgm:t>
        <a:bodyPr/>
        <a:lstStyle/>
        <a:p>
          <a:endParaRPr lang="tr-TR">
            <a:latin typeface="Arial" panose="020B0604020202020204" pitchFamily="34" charset="0"/>
            <a:cs typeface="Arial" panose="020B0604020202020204" pitchFamily="34" charset="0"/>
          </a:endParaRPr>
        </a:p>
      </dgm:t>
    </dgm:pt>
    <dgm:pt modelId="{42E473BC-45C3-4776-9116-2597FD90418B}">
      <dgm:prSet>
        <dgm:style>
          <a:lnRef idx="3">
            <a:schemeClr val="lt1"/>
          </a:lnRef>
          <a:fillRef idx="1">
            <a:schemeClr val="accent4"/>
          </a:fillRef>
          <a:effectRef idx="1">
            <a:schemeClr val="accent4"/>
          </a:effectRef>
          <a:fontRef idx="minor">
            <a:schemeClr val="lt1"/>
          </a:fontRef>
        </dgm:style>
      </dgm:prSet>
      <dgm:spPr/>
      <dgm:t>
        <a:bodyPr/>
        <a:lstStyle/>
        <a:p>
          <a:r>
            <a:rPr lang="tr-TR" dirty="0" smtClean="0">
              <a:latin typeface="Arial" panose="020B0604020202020204" pitchFamily="34" charset="0"/>
              <a:cs typeface="Arial" panose="020B0604020202020204" pitchFamily="34" charset="0"/>
            </a:rPr>
            <a:t>Hisse Senedi</a:t>
          </a:r>
          <a:endParaRPr lang="tr-TR" dirty="0">
            <a:latin typeface="Arial" panose="020B0604020202020204" pitchFamily="34" charset="0"/>
            <a:cs typeface="Arial" panose="020B0604020202020204" pitchFamily="34" charset="0"/>
          </a:endParaRPr>
        </a:p>
      </dgm:t>
    </dgm:pt>
    <dgm:pt modelId="{F04E7983-E22B-445F-943C-F2E2950D99FF}" type="parTrans" cxnId="{FEBE4C56-1A5D-40C7-9E0A-06BC993AB5C0}">
      <dgm:prSet/>
      <dgm:spPr/>
      <dgm:t>
        <a:bodyPr/>
        <a:lstStyle/>
        <a:p>
          <a:endParaRPr lang="tr-TR">
            <a:latin typeface="Arial" panose="020B0604020202020204" pitchFamily="34" charset="0"/>
            <a:cs typeface="Arial" panose="020B0604020202020204" pitchFamily="34" charset="0"/>
          </a:endParaRPr>
        </a:p>
      </dgm:t>
    </dgm:pt>
    <dgm:pt modelId="{200E3220-A571-420D-831D-B7259C152442}" type="sibTrans" cxnId="{FEBE4C56-1A5D-40C7-9E0A-06BC993AB5C0}">
      <dgm:prSet/>
      <dgm:spPr/>
      <dgm:t>
        <a:bodyPr/>
        <a:lstStyle/>
        <a:p>
          <a:endParaRPr lang="tr-TR">
            <a:latin typeface="Arial" panose="020B0604020202020204" pitchFamily="34" charset="0"/>
            <a:cs typeface="Arial" panose="020B0604020202020204" pitchFamily="34" charset="0"/>
          </a:endParaRPr>
        </a:p>
      </dgm:t>
    </dgm:pt>
    <dgm:pt modelId="{854E44EB-D9F6-455B-B5A4-F34B5A909D68}">
      <dgm:prSet>
        <dgm:style>
          <a:lnRef idx="3">
            <a:schemeClr val="lt1"/>
          </a:lnRef>
          <a:fillRef idx="1">
            <a:schemeClr val="accent4"/>
          </a:fillRef>
          <a:effectRef idx="1">
            <a:schemeClr val="accent4"/>
          </a:effectRef>
          <a:fontRef idx="minor">
            <a:schemeClr val="lt1"/>
          </a:fontRef>
        </dgm:style>
      </dgm:prSet>
      <dgm:spPr/>
      <dgm:t>
        <a:bodyPr/>
        <a:lstStyle/>
        <a:p>
          <a:r>
            <a:rPr lang="tr-TR" dirty="0" smtClean="0">
              <a:latin typeface="Arial" panose="020B0604020202020204" pitchFamily="34" charset="0"/>
              <a:cs typeface="Arial" panose="020B0604020202020204" pitchFamily="34" charset="0"/>
            </a:rPr>
            <a:t>Kart İşlemleri</a:t>
          </a:r>
          <a:endParaRPr lang="tr-TR" dirty="0">
            <a:latin typeface="Arial" panose="020B0604020202020204" pitchFamily="34" charset="0"/>
            <a:cs typeface="Arial" panose="020B0604020202020204" pitchFamily="34" charset="0"/>
          </a:endParaRPr>
        </a:p>
      </dgm:t>
    </dgm:pt>
    <dgm:pt modelId="{00791337-CC85-46CD-BDAA-DF143AF55AD4}" type="parTrans" cxnId="{0A73C872-8648-4864-8A4D-6899D26C77AE}">
      <dgm:prSet/>
      <dgm:spPr/>
      <dgm:t>
        <a:bodyPr/>
        <a:lstStyle/>
        <a:p>
          <a:endParaRPr lang="tr-TR">
            <a:latin typeface="Arial" panose="020B0604020202020204" pitchFamily="34" charset="0"/>
            <a:cs typeface="Arial" panose="020B0604020202020204" pitchFamily="34" charset="0"/>
          </a:endParaRPr>
        </a:p>
      </dgm:t>
    </dgm:pt>
    <dgm:pt modelId="{BDC1E68F-AB73-4D1E-91D4-59C5226E2FF1}" type="sibTrans" cxnId="{0A73C872-8648-4864-8A4D-6899D26C77AE}">
      <dgm:prSet/>
      <dgm:spPr/>
      <dgm:t>
        <a:bodyPr/>
        <a:lstStyle/>
        <a:p>
          <a:endParaRPr lang="tr-TR">
            <a:latin typeface="Arial" panose="020B0604020202020204" pitchFamily="34" charset="0"/>
            <a:cs typeface="Arial" panose="020B0604020202020204" pitchFamily="34" charset="0"/>
          </a:endParaRPr>
        </a:p>
      </dgm:t>
    </dgm:pt>
    <dgm:pt modelId="{20FC44D5-490D-4C85-816B-B0A10B68CFB6}">
      <dgm:prSet>
        <dgm:style>
          <a:lnRef idx="3">
            <a:schemeClr val="lt1"/>
          </a:lnRef>
          <a:fillRef idx="1">
            <a:schemeClr val="accent4"/>
          </a:fillRef>
          <a:effectRef idx="1">
            <a:schemeClr val="accent4"/>
          </a:effectRef>
          <a:fontRef idx="minor">
            <a:schemeClr val="lt1"/>
          </a:fontRef>
        </dgm:style>
      </dgm:prSet>
      <dgm:spPr/>
      <dgm:t>
        <a:bodyPr/>
        <a:lstStyle/>
        <a:p>
          <a:r>
            <a:rPr lang="tr-TR" dirty="0" smtClean="0">
              <a:latin typeface="Arial" panose="020B0604020202020204" pitchFamily="34" charset="0"/>
              <a:cs typeface="Arial" panose="020B0604020202020204" pitchFamily="34" charset="0"/>
            </a:rPr>
            <a:t>Ödemeler</a:t>
          </a:r>
          <a:endParaRPr lang="tr-TR" dirty="0">
            <a:latin typeface="Arial" panose="020B0604020202020204" pitchFamily="34" charset="0"/>
            <a:cs typeface="Arial" panose="020B0604020202020204" pitchFamily="34" charset="0"/>
          </a:endParaRPr>
        </a:p>
      </dgm:t>
    </dgm:pt>
    <dgm:pt modelId="{0278C7BA-E7B1-4B3E-B742-8D9901125A58}" type="parTrans" cxnId="{A9FCC003-CAC4-4D7D-AA6F-4FFD6751E21E}">
      <dgm:prSet/>
      <dgm:spPr/>
      <dgm:t>
        <a:bodyPr/>
        <a:lstStyle/>
        <a:p>
          <a:endParaRPr lang="tr-TR">
            <a:latin typeface="Arial" panose="020B0604020202020204" pitchFamily="34" charset="0"/>
            <a:cs typeface="Arial" panose="020B0604020202020204" pitchFamily="34" charset="0"/>
          </a:endParaRPr>
        </a:p>
      </dgm:t>
    </dgm:pt>
    <dgm:pt modelId="{C6511BE2-DA70-4F18-BD8D-E173F7FC09F5}" type="sibTrans" cxnId="{A9FCC003-CAC4-4D7D-AA6F-4FFD6751E21E}">
      <dgm:prSet/>
      <dgm:spPr/>
      <dgm:t>
        <a:bodyPr/>
        <a:lstStyle/>
        <a:p>
          <a:endParaRPr lang="tr-TR">
            <a:latin typeface="Arial" panose="020B0604020202020204" pitchFamily="34" charset="0"/>
            <a:cs typeface="Arial" panose="020B0604020202020204" pitchFamily="34" charset="0"/>
          </a:endParaRPr>
        </a:p>
      </dgm:t>
    </dgm:pt>
    <dgm:pt modelId="{D1E4DE48-4563-4535-9841-67B4297A9D84}">
      <dgm:prSet>
        <dgm:style>
          <a:lnRef idx="3">
            <a:schemeClr val="lt1"/>
          </a:lnRef>
          <a:fillRef idx="1">
            <a:schemeClr val="accent4"/>
          </a:fillRef>
          <a:effectRef idx="1">
            <a:schemeClr val="accent4"/>
          </a:effectRef>
          <a:fontRef idx="minor">
            <a:schemeClr val="lt1"/>
          </a:fontRef>
        </dgm:style>
      </dgm:prSet>
      <dgm:spPr/>
      <dgm:t>
        <a:bodyPr/>
        <a:lstStyle/>
        <a:p>
          <a:r>
            <a:rPr lang="tr-TR" dirty="0" smtClean="0">
              <a:latin typeface="Arial" panose="020B0604020202020204" pitchFamily="34" charset="0"/>
              <a:cs typeface="Arial" panose="020B0604020202020204" pitchFamily="34" charset="0"/>
            </a:rPr>
            <a:t>Krediler</a:t>
          </a:r>
          <a:endParaRPr lang="tr-TR" dirty="0">
            <a:latin typeface="Arial" panose="020B0604020202020204" pitchFamily="34" charset="0"/>
            <a:cs typeface="Arial" panose="020B0604020202020204" pitchFamily="34" charset="0"/>
          </a:endParaRPr>
        </a:p>
      </dgm:t>
    </dgm:pt>
    <dgm:pt modelId="{24CCED5A-BA47-4CB1-A1E8-8ABB74CF0A26}" type="parTrans" cxnId="{E7688455-45DC-40C6-8EFB-1D996E96D788}">
      <dgm:prSet/>
      <dgm:spPr/>
      <dgm:t>
        <a:bodyPr/>
        <a:lstStyle/>
        <a:p>
          <a:endParaRPr lang="tr-TR">
            <a:latin typeface="Arial" panose="020B0604020202020204" pitchFamily="34" charset="0"/>
            <a:cs typeface="Arial" panose="020B0604020202020204" pitchFamily="34" charset="0"/>
          </a:endParaRPr>
        </a:p>
      </dgm:t>
    </dgm:pt>
    <dgm:pt modelId="{1A8101F2-C1A6-4CA8-9E4E-0C5089B61B4E}" type="sibTrans" cxnId="{E7688455-45DC-40C6-8EFB-1D996E96D788}">
      <dgm:prSet/>
      <dgm:spPr/>
      <dgm:t>
        <a:bodyPr/>
        <a:lstStyle/>
        <a:p>
          <a:endParaRPr lang="tr-TR">
            <a:latin typeface="Arial" panose="020B0604020202020204" pitchFamily="34" charset="0"/>
            <a:cs typeface="Arial" panose="020B0604020202020204" pitchFamily="34" charset="0"/>
          </a:endParaRPr>
        </a:p>
      </dgm:t>
    </dgm:pt>
    <dgm:pt modelId="{489156B7-086F-43CA-8AFB-E2BB5C9ADC77}">
      <dgm:prSet>
        <dgm:style>
          <a:lnRef idx="3">
            <a:schemeClr val="lt1"/>
          </a:lnRef>
          <a:fillRef idx="1">
            <a:schemeClr val="accent4"/>
          </a:fillRef>
          <a:effectRef idx="1">
            <a:schemeClr val="accent4"/>
          </a:effectRef>
          <a:fontRef idx="minor">
            <a:schemeClr val="lt1"/>
          </a:fontRef>
        </dgm:style>
      </dgm:prSet>
      <dgm:spPr/>
      <dgm:t>
        <a:bodyPr/>
        <a:lstStyle/>
        <a:p>
          <a:r>
            <a:rPr lang="tr-TR" dirty="0" smtClean="0">
              <a:latin typeface="Arial" panose="020B0604020202020204" pitchFamily="34" charset="0"/>
              <a:cs typeface="Arial" panose="020B0604020202020204" pitchFamily="34" charset="0"/>
            </a:rPr>
            <a:t>Sigorta ve Emeklilik</a:t>
          </a:r>
          <a:endParaRPr lang="tr-TR" dirty="0">
            <a:latin typeface="Arial" panose="020B0604020202020204" pitchFamily="34" charset="0"/>
            <a:cs typeface="Arial" panose="020B0604020202020204" pitchFamily="34" charset="0"/>
          </a:endParaRPr>
        </a:p>
      </dgm:t>
    </dgm:pt>
    <dgm:pt modelId="{5D6BCE74-3E97-44CB-BC82-4FDFD4CD45A1}" type="parTrans" cxnId="{7E9B8B37-F5A0-4516-B640-17E951911177}">
      <dgm:prSet/>
      <dgm:spPr/>
      <dgm:t>
        <a:bodyPr/>
        <a:lstStyle/>
        <a:p>
          <a:endParaRPr lang="tr-TR">
            <a:latin typeface="Arial" panose="020B0604020202020204" pitchFamily="34" charset="0"/>
            <a:cs typeface="Arial" panose="020B0604020202020204" pitchFamily="34" charset="0"/>
          </a:endParaRPr>
        </a:p>
      </dgm:t>
    </dgm:pt>
    <dgm:pt modelId="{48AFC71D-B1D7-49EE-8BC0-C747BACEC26E}" type="sibTrans" cxnId="{7E9B8B37-F5A0-4516-B640-17E951911177}">
      <dgm:prSet/>
      <dgm:spPr/>
      <dgm:t>
        <a:bodyPr/>
        <a:lstStyle/>
        <a:p>
          <a:endParaRPr lang="tr-TR">
            <a:latin typeface="Arial" panose="020B0604020202020204" pitchFamily="34" charset="0"/>
            <a:cs typeface="Arial" panose="020B0604020202020204" pitchFamily="34" charset="0"/>
          </a:endParaRPr>
        </a:p>
      </dgm:t>
    </dgm:pt>
    <dgm:pt modelId="{B0B0B6BB-1854-482C-B748-228CB0A32169}">
      <dgm:prSet>
        <dgm:style>
          <a:lnRef idx="3">
            <a:schemeClr val="lt1"/>
          </a:lnRef>
          <a:fillRef idx="1">
            <a:schemeClr val="accent4"/>
          </a:fillRef>
          <a:effectRef idx="1">
            <a:schemeClr val="accent4"/>
          </a:effectRef>
          <a:fontRef idx="minor">
            <a:schemeClr val="lt1"/>
          </a:fontRef>
        </dgm:style>
      </dgm:prSet>
      <dgm:spPr/>
      <dgm:t>
        <a:bodyPr/>
        <a:lstStyle/>
        <a:p>
          <a:r>
            <a:rPr lang="tr-TR" dirty="0" smtClean="0">
              <a:latin typeface="Arial" panose="020B0604020202020204" pitchFamily="34" charset="0"/>
              <a:cs typeface="Arial" panose="020B0604020202020204" pitchFamily="34" charset="0"/>
            </a:rPr>
            <a:t>Tanımlamalar</a:t>
          </a:r>
          <a:endParaRPr lang="tr-TR" dirty="0">
            <a:latin typeface="Arial" panose="020B0604020202020204" pitchFamily="34" charset="0"/>
            <a:cs typeface="Arial" panose="020B0604020202020204" pitchFamily="34" charset="0"/>
          </a:endParaRPr>
        </a:p>
      </dgm:t>
    </dgm:pt>
    <dgm:pt modelId="{EAB98204-978F-408F-992A-A12BDBD4552D}" type="parTrans" cxnId="{1B2AD141-662D-4FA8-8929-EA8865D5A69C}">
      <dgm:prSet/>
      <dgm:spPr/>
      <dgm:t>
        <a:bodyPr/>
        <a:lstStyle/>
        <a:p>
          <a:endParaRPr lang="tr-TR">
            <a:latin typeface="Arial" panose="020B0604020202020204" pitchFamily="34" charset="0"/>
            <a:cs typeface="Arial" panose="020B0604020202020204" pitchFamily="34" charset="0"/>
          </a:endParaRPr>
        </a:p>
      </dgm:t>
    </dgm:pt>
    <dgm:pt modelId="{BD472E92-CDF3-4405-8DE3-E0A851C94F4A}" type="sibTrans" cxnId="{1B2AD141-662D-4FA8-8929-EA8865D5A69C}">
      <dgm:prSet/>
      <dgm:spPr/>
      <dgm:t>
        <a:bodyPr/>
        <a:lstStyle/>
        <a:p>
          <a:endParaRPr lang="tr-TR">
            <a:latin typeface="Arial" panose="020B0604020202020204" pitchFamily="34" charset="0"/>
            <a:cs typeface="Arial" panose="020B0604020202020204" pitchFamily="34" charset="0"/>
          </a:endParaRPr>
        </a:p>
      </dgm:t>
    </dgm:pt>
    <dgm:pt modelId="{5044E7F7-AB75-4F87-920C-F98DE2D978B9}">
      <dgm:prSet>
        <dgm:style>
          <a:lnRef idx="3">
            <a:schemeClr val="lt1"/>
          </a:lnRef>
          <a:fillRef idx="1">
            <a:schemeClr val="accent4"/>
          </a:fillRef>
          <a:effectRef idx="1">
            <a:schemeClr val="accent4"/>
          </a:effectRef>
          <a:fontRef idx="minor">
            <a:schemeClr val="lt1"/>
          </a:fontRef>
        </dgm:style>
      </dgm:prSet>
      <dgm:spPr/>
      <dgm:t>
        <a:bodyPr/>
        <a:lstStyle/>
        <a:p>
          <a:r>
            <a:rPr lang="tr-TR" dirty="0" smtClean="0">
              <a:latin typeface="Arial" panose="020B0604020202020204" pitchFamily="34" charset="0"/>
              <a:cs typeface="Arial" panose="020B0604020202020204" pitchFamily="34" charset="0"/>
            </a:rPr>
            <a:t>Başvurular</a:t>
          </a:r>
          <a:endParaRPr lang="tr-TR" dirty="0">
            <a:latin typeface="Arial" panose="020B0604020202020204" pitchFamily="34" charset="0"/>
            <a:cs typeface="Arial" panose="020B0604020202020204" pitchFamily="34" charset="0"/>
          </a:endParaRPr>
        </a:p>
      </dgm:t>
    </dgm:pt>
    <dgm:pt modelId="{957F5AC3-69A0-4013-9ED2-D239E91DB454}" type="parTrans" cxnId="{AA63576F-4FAE-44ED-89BF-268C77B88C93}">
      <dgm:prSet/>
      <dgm:spPr/>
      <dgm:t>
        <a:bodyPr/>
        <a:lstStyle/>
        <a:p>
          <a:endParaRPr lang="tr-TR">
            <a:latin typeface="Arial" panose="020B0604020202020204" pitchFamily="34" charset="0"/>
            <a:cs typeface="Arial" panose="020B0604020202020204" pitchFamily="34" charset="0"/>
          </a:endParaRPr>
        </a:p>
      </dgm:t>
    </dgm:pt>
    <dgm:pt modelId="{88BA574B-538A-4C72-AA33-30FAAC980B7C}" type="sibTrans" cxnId="{AA63576F-4FAE-44ED-89BF-268C77B88C93}">
      <dgm:prSet/>
      <dgm:spPr/>
      <dgm:t>
        <a:bodyPr/>
        <a:lstStyle/>
        <a:p>
          <a:endParaRPr lang="tr-TR">
            <a:latin typeface="Arial" panose="020B0604020202020204" pitchFamily="34" charset="0"/>
            <a:cs typeface="Arial" panose="020B0604020202020204" pitchFamily="34" charset="0"/>
          </a:endParaRPr>
        </a:p>
      </dgm:t>
    </dgm:pt>
    <dgm:pt modelId="{01ABB8D5-BC0B-4A0F-81D6-E8B6627B31B3}" type="pres">
      <dgm:prSet presAssocID="{801ECBF2-47B6-42E0-BA90-2C5871A9A20A}" presName="linear" presStyleCnt="0">
        <dgm:presLayoutVars>
          <dgm:animLvl val="lvl"/>
          <dgm:resizeHandles val="exact"/>
        </dgm:presLayoutVars>
      </dgm:prSet>
      <dgm:spPr/>
      <dgm:t>
        <a:bodyPr/>
        <a:lstStyle/>
        <a:p>
          <a:endParaRPr lang="tr-TR"/>
        </a:p>
      </dgm:t>
    </dgm:pt>
    <dgm:pt modelId="{63DEDCEB-9FF2-4FF9-8A7F-1C4FC2032D25}" type="pres">
      <dgm:prSet presAssocID="{2C52B204-CD84-4709-A293-6A922874DF50}" presName="parentText" presStyleLbl="node1" presStyleIdx="0" presStyleCnt="12" custLinFactNeighborX="-6645">
        <dgm:presLayoutVars>
          <dgm:chMax val="0"/>
          <dgm:bulletEnabled val="1"/>
        </dgm:presLayoutVars>
      </dgm:prSet>
      <dgm:spPr/>
      <dgm:t>
        <a:bodyPr/>
        <a:lstStyle/>
        <a:p>
          <a:endParaRPr lang="tr-TR"/>
        </a:p>
      </dgm:t>
    </dgm:pt>
    <dgm:pt modelId="{606B1FFA-5E9D-40FF-90B4-EBB0FC614EB8}" type="pres">
      <dgm:prSet presAssocID="{2B2193E3-10D2-4B23-95CA-657573162F12}" presName="spacer" presStyleCnt="0"/>
      <dgm:spPr/>
    </dgm:pt>
    <dgm:pt modelId="{9AB86E89-8E5F-471E-A635-792DDD17EB9B}" type="pres">
      <dgm:prSet presAssocID="{244F2116-8D8E-4B55-9718-A03D7FFDB9A6}" presName="parentText" presStyleLbl="node1" presStyleIdx="1" presStyleCnt="12">
        <dgm:presLayoutVars>
          <dgm:chMax val="0"/>
          <dgm:bulletEnabled val="1"/>
        </dgm:presLayoutVars>
      </dgm:prSet>
      <dgm:spPr/>
      <dgm:t>
        <a:bodyPr/>
        <a:lstStyle/>
        <a:p>
          <a:endParaRPr lang="tr-TR"/>
        </a:p>
      </dgm:t>
    </dgm:pt>
    <dgm:pt modelId="{3BCD8FE1-72E0-4801-B424-6437678A34F7}" type="pres">
      <dgm:prSet presAssocID="{611DFEC1-392A-49F3-8F98-4565AF70A189}" presName="spacer" presStyleCnt="0"/>
      <dgm:spPr/>
    </dgm:pt>
    <dgm:pt modelId="{84811D84-8207-44A5-A585-69119E933F89}" type="pres">
      <dgm:prSet presAssocID="{111D12D9-3F66-4D6C-8840-F0DDA9B1557E}" presName="parentText" presStyleLbl="node1" presStyleIdx="2" presStyleCnt="12">
        <dgm:presLayoutVars>
          <dgm:chMax val="0"/>
          <dgm:bulletEnabled val="1"/>
        </dgm:presLayoutVars>
      </dgm:prSet>
      <dgm:spPr/>
      <dgm:t>
        <a:bodyPr/>
        <a:lstStyle/>
        <a:p>
          <a:endParaRPr lang="tr-TR"/>
        </a:p>
      </dgm:t>
    </dgm:pt>
    <dgm:pt modelId="{D05A7F82-0E28-432E-9067-34FEFEF29658}" type="pres">
      <dgm:prSet presAssocID="{ED6E886A-82C7-46D6-BEDD-7C5B4A8ABB9F}" presName="spacer" presStyleCnt="0"/>
      <dgm:spPr/>
    </dgm:pt>
    <dgm:pt modelId="{10788C4B-F137-40FC-A328-AEDDAD77CBE6}" type="pres">
      <dgm:prSet presAssocID="{86C2B4CB-7C55-4DCF-A3A7-C5CB96EEDF92}" presName="parentText" presStyleLbl="node1" presStyleIdx="3" presStyleCnt="12" custLinFactNeighborY="67844">
        <dgm:presLayoutVars>
          <dgm:chMax val="0"/>
          <dgm:bulletEnabled val="1"/>
        </dgm:presLayoutVars>
      </dgm:prSet>
      <dgm:spPr/>
      <dgm:t>
        <a:bodyPr/>
        <a:lstStyle/>
        <a:p>
          <a:endParaRPr lang="tr-TR"/>
        </a:p>
      </dgm:t>
    </dgm:pt>
    <dgm:pt modelId="{ED084684-07D6-46BD-AFB3-736E828B6C58}" type="pres">
      <dgm:prSet presAssocID="{A70EC418-C818-4BA0-B9CB-A8F45D6ACDC9}" presName="spacer" presStyleCnt="0"/>
      <dgm:spPr/>
    </dgm:pt>
    <dgm:pt modelId="{34E4984F-D07A-49D3-9B8A-9CEDCA163958}" type="pres">
      <dgm:prSet presAssocID="{5592F10F-59A8-499B-A990-D16B926925B1}" presName="parentText" presStyleLbl="node1" presStyleIdx="4" presStyleCnt="12">
        <dgm:presLayoutVars>
          <dgm:chMax val="0"/>
          <dgm:bulletEnabled val="1"/>
        </dgm:presLayoutVars>
      </dgm:prSet>
      <dgm:spPr/>
      <dgm:t>
        <a:bodyPr/>
        <a:lstStyle/>
        <a:p>
          <a:endParaRPr lang="tr-TR"/>
        </a:p>
      </dgm:t>
    </dgm:pt>
    <dgm:pt modelId="{60ABD53B-D611-469E-B94E-B07B8EECBB10}" type="pres">
      <dgm:prSet presAssocID="{78BADC95-31DE-4C79-B3EE-4332BEDB5CD4}" presName="spacer" presStyleCnt="0"/>
      <dgm:spPr/>
    </dgm:pt>
    <dgm:pt modelId="{35B10CE0-2BF8-436A-AE5B-B993680C2626}" type="pres">
      <dgm:prSet presAssocID="{42E473BC-45C3-4776-9116-2597FD90418B}" presName="parentText" presStyleLbl="node1" presStyleIdx="5" presStyleCnt="12">
        <dgm:presLayoutVars>
          <dgm:chMax val="0"/>
          <dgm:bulletEnabled val="1"/>
        </dgm:presLayoutVars>
      </dgm:prSet>
      <dgm:spPr/>
      <dgm:t>
        <a:bodyPr/>
        <a:lstStyle/>
        <a:p>
          <a:endParaRPr lang="tr-TR"/>
        </a:p>
      </dgm:t>
    </dgm:pt>
    <dgm:pt modelId="{0F43420A-BC18-4458-83AE-00C8CFC40774}" type="pres">
      <dgm:prSet presAssocID="{200E3220-A571-420D-831D-B7259C152442}" presName="spacer" presStyleCnt="0"/>
      <dgm:spPr/>
    </dgm:pt>
    <dgm:pt modelId="{19BD98F4-1478-4CAE-8BA1-BF231054B1ED}" type="pres">
      <dgm:prSet presAssocID="{854E44EB-D9F6-455B-B5A4-F34B5A909D68}" presName="parentText" presStyleLbl="node1" presStyleIdx="6" presStyleCnt="12">
        <dgm:presLayoutVars>
          <dgm:chMax val="0"/>
          <dgm:bulletEnabled val="1"/>
        </dgm:presLayoutVars>
      </dgm:prSet>
      <dgm:spPr/>
      <dgm:t>
        <a:bodyPr/>
        <a:lstStyle/>
        <a:p>
          <a:endParaRPr lang="tr-TR"/>
        </a:p>
      </dgm:t>
    </dgm:pt>
    <dgm:pt modelId="{7EEB1478-AC2B-4BEB-A29D-591768C955B4}" type="pres">
      <dgm:prSet presAssocID="{BDC1E68F-AB73-4D1E-91D4-59C5226E2FF1}" presName="spacer" presStyleCnt="0"/>
      <dgm:spPr/>
    </dgm:pt>
    <dgm:pt modelId="{2ECD3EF8-FA11-4B7E-BC84-22F3F38CC140}" type="pres">
      <dgm:prSet presAssocID="{20FC44D5-490D-4C85-816B-B0A10B68CFB6}" presName="parentText" presStyleLbl="node1" presStyleIdx="7" presStyleCnt="12">
        <dgm:presLayoutVars>
          <dgm:chMax val="0"/>
          <dgm:bulletEnabled val="1"/>
        </dgm:presLayoutVars>
      </dgm:prSet>
      <dgm:spPr/>
      <dgm:t>
        <a:bodyPr/>
        <a:lstStyle/>
        <a:p>
          <a:endParaRPr lang="tr-TR"/>
        </a:p>
      </dgm:t>
    </dgm:pt>
    <dgm:pt modelId="{3DEC4F7F-3023-4AC8-B464-E7076466628E}" type="pres">
      <dgm:prSet presAssocID="{C6511BE2-DA70-4F18-BD8D-E173F7FC09F5}" presName="spacer" presStyleCnt="0"/>
      <dgm:spPr/>
    </dgm:pt>
    <dgm:pt modelId="{4D98C3AE-FDD8-4D70-BEAE-DBE888A64A48}" type="pres">
      <dgm:prSet presAssocID="{D1E4DE48-4563-4535-9841-67B4297A9D84}" presName="parentText" presStyleLbl="node1" presStyleIdx="8" presStyleCnt="12">
        <dgm:presLayoutVars>
          <dgm:chMax val="0"/>
          <dgm:bulletEnabled val="1"/>
        </dgm:presLayoutVars>
      </dgm:prSet>
      <dgm:spPr/>
      <dgm:t>
        <a:bodyPr/>
        <a:lstStyle/>
        <a:p>
          <a:endParaRPr lang="tr-TR"/>
        </a:p>
      </dgm:t>
    </dgm:pt>
    <dgm:pt modelId="{E6F0492C-19EE-47DB-8B9A-02B66C4470ED}" type="pres">
      <dgm:prSet presAssocID="{1A8101F2-C1A6-4CA8-9E4E-0C5089B61B4E}" presName="spacer" presStyleCnt="0"/>
      <dgm:spPr/>
    </dgm:pt>
    <dgm:pt modelId="{80C26A9D-3C01-4D9F-894E-072DFCA7E144}" type="pres">
      <dgm:prSet presAssocID="{489156B7-086F-43CA-8AFB-E2BB5C9ADC77}" presName="parentText" presStyleLbl="node1" presStyleIdx="9" presStyleCnt="12">
        <dgm:presLayoutVars>
          <dgm:chMax val="0"/>
          <dgm:bulletEnabled val="1"/>
        </dgm:presLayoutVars>
      </dgm:prSet>
      <dgm:spPr/>
      <dgm:t>
        <a:bodyPr/>
        <a:lstStyle/>
        <a:p>
          <a:endParaRPr lang="tr-TR"/>
        </a:p>
      </dgm:t>
    </dgm:pt>
    <dgm:pt modelId="{38183998-ECE9-4116-B827-314948F2C787}" type="pres">
      <dgm:prSet presAssocID="{48AFC71D-B1D7-49EE-8BC0-C747BACEC26E}" presName="spacer" presStyleCnt="0"/>
      <dgm:spPr/>
    </dgm:pt>
    <dgm:pt modelId="{F987E850-F11C-4FEB-9CE0-5EB70E1460BA}" type="pres">
      <dgm:prSet presAssocID="{B0B0B6BB-1854-482C-B748-228CB0A32169}" presName="parentText" presStyleLbl="node1" presStyleIdx="10" presStyleCnt="12">
        <dgm:presLayoutVars>
          <dgm:chMax val="0"/>
          <dgm:bulletEnabled val="1"/>
        </dgm:presLayoutVars>
      </dgm:prSet>
      <dgm:spPr/>
      <dgm:t>
        <a:bodyPr/>
        <a:lstStyle/>
        <a:p>
          <a:endParaRPr lang="tr-TR"/>
        </a:p>
      </dgm:t>
    </dgm:pt>
    <dgm:pt modelId="{8F3F0430-54B5-4EEF-BB63-7BD61EA60BAD}" type="pres">
      <dgm:prSet presAssocID="{BD472E92-CDF3-4405-8DE3-E0A851C94F4A}" presName="spacer" presStyleCnt="0"/>
      <dgm:spPr/>
    </dgm:pt>
    <dgm:pt modelId="{21B2CFD6-ABD0-40A6-A565-E67A3799DA20}" type="pres">
      <dgm:prSet presAssocID="{5044E7F7-AB75-4F87-920C-F98DE2D978B9}" presName="parentText" presStyleLbl="node1" presStyleIdx="11" presStyleCnt="12">
        <dgm:presLayoutVars>
          <dgm:chMax val="0"/>
          <dgm:bulletEnabled val="1"/>
        </dgm:presLayoutVars>
      </dgm:prSet>
      <dgm:spPr/>
      <dgm:t>
        <a:bodyPr/>
        <a:lstStyle/>
        <a:p>
          <a:endParaRPr lang="tr-TR"/>
        </a:p>
      </dgm:t>
    </dgm:pt>
  </dgm:ptLst>
  <dgm:cxnLst>
    <dgm:cxn modelId="{2C84F4C0-5183-4D73-BD71-B0130386E618}" type="presOf" srcId="{42E473BC-45C3-4776-9116-2597FD90418B}" destId="{35B10CE0-2BF8-436A-AE5B-B993680C2626}" srcOrd="0" destOrd="0" presId="urn:microsoft.com/office/officeart/2005/8/layout/vList2"/>
    <dgm:cxn modelId="{A9FCC003-CAC4-4D7D-AA6F-4FFD6751E21E}" srcId="{801ECBF2-47B6-42E0-BA90-2C5871A9A20A}" destId="{20FC44D5-490D-4C85-816B-B0A10B68CFB6}" srcOrd="7" destOrd="0" parTransId="{0278C7BA-E7B1-4B3E-B742-8D9901125A58}" sibTransId="{C6511BE2-DA70-4F18-BD8D-E173F7FC09F5}"/>
    <dgm:cxn modelId="{6CBC2684-783C-4CBF-A598-23229A1B7662}" type="presOf" srcId="{2C52B204-CD84-4709-A293-6A922874DF50}" destId="{63DEDCEB-9FF2-4FF9-8A7F-1C4FC2032D25}" srcOrd="0" destOrd="0" presId="urn:microsoft.com/office/officeart/2005/8/layout/vList2"/>
    <dgm:cxn modelId="{8BE316B8-EB23-43E2-9D5A-765BB272336B}" srcId="{801ECBF2-47B6-42E0-BA90-2C5871A9A20A}" destId="{5592F10F-59A8-499B-A990-D16B926925B1}" srcOrd="4" destOrd="0" parTransId="{342A32DB-09F2-4DAB-B67A-739C857A4466}" sibTransId="{78BADC95-31DE-4C79-B3EE-4332BEDB5CD4}"/>
    <dgm:cxn modelId="{F87D9164-7137-4BE4-AAEA-6C70D798D3CE}" type="presOf" srcId="{5044E7F7-AB75-4F87-920C-F98DE2D978B9}" destId="{21B2CFD6-ABD0-40A6-A565-E67A3799DA20}" srcOrd="0" destOrd="0" presId="urn:microsoft.com/office/officeart/2005/8/layout/vList2"/>
    <dgm:cxn modelId="{B66DEDF1-D539-41AC-BCBF-9B694E68813A}" type="presOf" srcId="{111D12D9-3F66-4D6C-8840-F0DDA9B1557E}" destId="{84811D84-8207-44A5-A585-69119E933F89}" srcOrd="0" destOrd="0" presId="urn:microsoft.com/office/officeart/2005/8/layout/vList2"/>
    <dgm:cxn modelId="{E7688455-45DC-40C6-8EFB-1D996E96D788}" srcId="{801ECBF2-47B6-42E0-BA90-2C5871A9A20A}" destId="{D1E4DE48-4563-4535-9841-67B4297A9D84}" srcOrd="8" destOrd="0" parTransId="{24CCED5A-BA47-4CB1-A1E8-8ABB74CF0A26}" sibTransId="{1A8101F2-C1A6-4CA8-9E4E-0C5089B61B4E}"/>
    <dgm:cxn modelId="{798B5593-51D5-460B-B1D3-AC4D911B35DE}" type="presOf" srcId="{489156B7-086F-43CA-8AFB-E2BB5C9ADC77}" destId="{80C26A9D-3C01-4D9F-894E-072DFCA7E144}" srcOrd="0" destOrd="0" presId="urn:microsoft.com/office/officeart/2005/8/layout/vList2"/>
    <dgm:cxn modelId="{AA63576F-4FAE-44ED-89BF-268C77B88C93}" srcId="{801ECBF2-47B6-42E0-BA90-2C5871A9A20A}" destId="{5044E7F7-AB75-4F87-920C-F98DE2D978B9}" srcOrd="11" destOrd="0" parTransId="{957F5AC3-69A0-4013-9ED2-D239E91DB454}" sibTransId="{88BA574B-538A-4C72-AA33-30FAAC980B7C}"/>
    <dgm:cxn modelId="{1B2AD141-662D-4FA8-8929-EA8865D5A69C}" srcId="{801ECBF2-47B6-42E0-BA90-2C5871A9A20A}" destId="{B0B0B6BB-1854-482C-B748-228CB0A32169}" srcOrd="10" destOrd="0" parTransId="{EAB98204-978F-408F-992A-A12BDBD4552D}" sibTransId="{BD472E92-CDF3-4405-8DE3-E0A851C94F4A}"/>
    <dgm:cxn modelId="{CFF31F0E-6309-4535-80BE-74082DC2C362}" type="presOf" srcId="{854E44EB-D9F6-455B-B5A4-F34B5A909D68}" destId="{19BD98F4-1478-4CAE-8BA1-BF231054B1ED}" srcOrd="0" destOrd="0" presId="urn:microsoft.com/office/officeart/2005/8/layout/vList2"/>
    <dgm:cxn modelId="{95C11F38-CC56-4CD1-B7A0-2C6887024A76}" type="presOf" srcId="{20FC44D5-490D-4C85-816B-B0A10B68CFB6}" destId="{2ECD3EF8-FA11-4B7E-BC84-22F3F38CC140}" srcOrd="0" destOrd="0" presId="urn:microsoft.com/office/officeart/2005/8/layout/vList2"/>
    <dgm:cxn modelId="{7E9B8B37-F5A0-4516-B640-17E951911177}" srcId="{801ECBF2-47B6-42E0-BA90-2C5871A9A20A}" destId="{489156B7-086F-43CA-8AFB-E2BB5C9ADC77}" srcOrd="9" destOrd="0" parTransId="{5D6BCE74-3E97-44CB-BC82-4FDFD4CD45A1}" sibTransId="{48AFC71D-B1D7-49EE-8BC0-C747BACEC26E}"/>
    <dgm:cxn modelId="{E69B2192-A7CB-4DF0-922D-EE28D40917E9}" type="presOf" srcId="{5592F10F-59A8-499B-A990-D16B926925B1}" destId="{34E4984F-D07A-49D3-9B8A-9CEDCA163958}" srcOrd="0" destOrd="0" presId="urn:microsoft.com/office/officeart/2005/8/layout/vList2"/>
    <dgm:cxn modelId="{192FBF65-A951-4CD6-867B-5669DBC028BB}" type="presOf" srcId="{801ECBF2-47B6-42E0-BA90-2C5871A9A20A}" destId="{01ABB8D5-BC0B-4A0F-81D6-E8B6627B31B3}" srcOrd="0" destOrd="0" presId="urn:microsoft.com/office/officeart/2005/8/layout/vList2"/>
    <dgm:cxn modelId="{EAC9D34D-F02A-433E-ADDC-D587361051F0}" type="presOf" srcId="{86C2B4CB-7C55-4DCF-A3A7-C5CB96EEDF92}" destId="{10788C4B-F137-40FC-A328-AEDDAD77CBE6}" srcOrd="0" destOrd="0" presId="urn:microsoft.com/office/officeart/2005/8/layout/vList2"/>
    <dgm:cxn modelId="{15661ED5-D763-48FC-80BB-4030ECCF4551}" srcId="{801ECBF2-47B6-42E0-BA90-2C5871A9A20A}" destId="{111D12D9-3F66-4D6C-8840-F0DDA9B1557E}" srcOrd="2" destOrd="0" parTransId="{8CFD6734-10F1-4C3B-928F-5C32110552B6}" sibTransId="{ED6E886A-82C7-46D6-BEDD-7C5B4A8ABB9F}"/>
    <dgm:cxn modelId="{F6CD5761-8FAF-4D9E-A01B-1B64CA26BE31}" type="presOf" srcId="{D1E4DE48-4563-4535-9841-67B4297A9D84}" destId="{4D98C3AE-FDD8-4D70-BEAE-DBE888A64A48}" srcOrd="0" destOrd="0" presId="urn:microsoft.com/office/officeart/2005/8/layout/vList2"/>
    <dgm:cxn modelId="{12692598-AAC6-41C6-88C0-2F9B661CF455}" srcId="{801ECBF2-47B6-42E0-BA90-2C5871A9A20A}" destId="{2C52B204-CD84-4709-A293-6A922874DF50}" srcOrd="0" destOrd="0" parTransId="{80D7BE50-367D-4E4A-A476-C29787FB60DE}" sibTransId="{2B2193E3-10D2-4B23-95CA-657573162F12}"/>
    <dgm:cxn modelId="{0C427DAB-8248-4681-B1CD-99DA77319F17}" type="presOf" srcId="{244F2116-8D8E-4B55-9718-A03D7FFDB9A6}" destId="{9AB86E89-8E5F-471E-A635-792DDD17EB9B}" srcOrd="0" destOrd="0" presId="urn:microsoft.com/office/officeart/2005/8/layout/vList2"/>
    <dgm:cxn modelId="{0A73C872-8648-4864-8A4D-6899D26C77AE}" srcId="{801ECBF2-47B6-42E0-BA90-2C5871A9A20A}" destId="{854E44EB-D9F6-455B-B5A4-F34B5A909D68}" srcOrd="6" destOrd="0" parTransId="{00791337-CC85-46CD-BDAA-DF143AF55AD4}" sibTransId="{BDC1E68F-AB73-4D1E-91D4-59C5226E2FF1}"/>
    <dgm:cxn modelId="{FEBE4C56-1A5D-40C7-9E0A-06BC993AB5C0}" srcId="{801ECBF2-47B6-42E0-BA90-2C5871A9A20A}" destId="{42E473BC-45C3-4776-9116-2597FD90418B}" srcOrd="5" destOrd="0" parTransId="{F04E7983-E22B-445F-943C-F2E2950D99FF}" sibTransId="{200E3220-A571-420D-831D-B7259C152442}"/>
    <dgm:cxn modelId="{8EE4D43C-28A9-4661-9423-F17CAC65572F}" srcId="{801ECBF2-47B6-42E0-BA90-2C5871A9A20A}" destId="{244F2116-8D8E-4B55-9718-A03D7FFDB9A6}" srcOrd="1" destOrd="0" parTransId="{52A3B122-229F-4F1D-99D8-FF85FD185A73}" sibTransId="{611DFEC1-392A-49F3-8F98-4565AF70A189}"/>
    <dgm:cxn modelId="{2A610E8D-54E5-4600-83DB-50ED3AEE184D}" type="presOf" srcId="{B0B0B6BB-1854-482C-B748-228CB0A32169}" destId="{F987E850-F11C-4FEB-9CE0-5EB70E1460BA}" srcOrd="0" destOrd="0" presId="urn:microsoft.com/office/officeart/2005/8/layout/vList2"/>
    <dgm:cxn modelId="{51FA57B2-C7D5-45C9-8708-1E13AF29B9DF}" srcId="{801ECBF2-47B6-42E0-BA90-2C5871A9A20A}" destId="{86C2B4CB-7C55-4DCF-A3A7-C5CB96EEDF92}" srcOrd="3" destOrd="0" parTransId="{77A561C7-17C2-473A-9477-21A932D14860}" sibTransId="{A70EC418-C818-4BA0-B9CB-A8F45D6ACDC9}"/>
    <dgm:cxn modelId="{D9150403-17D2-428D-8E3A-FFEF2726B82A}" type="presParOf" srcId="{01ABB8D5-BC0B-4A0F-81D6-E8B6627B31B3}" destId="{63DEDCEB-9FF2-4FF9-8A7F-1C4FC2032D25}" srcOrd="0" destOrd="0" presId="urn:microsoft.com/office/officeart/2005/8/layout/vList2"/>
    <dgm:cxn modelId="{0367AF74-DFBA-4A6C-9E18-AB1D840B804B}" type="presParOf" srcId="{01ABB8D5-BC0B-4A0F-81D6-E8B6627B31B3}" destId="{606B1FFA-5E9D-40FF-90B4-EBB0FC614EB8}" srcOrd="1" destOrd="0" presId="urn:microsoft.com/office/officeart/2005/8/layout/vList2"/>
    <dgm:cxn modelId="{13D588F5-B607-437F-8169-2402CCBEE3CF}" type="presParOf" srcId="{01ABB8D5-BC0B-4A0F-81D6-E8B6627B31B3}" destId="{9AB86E89-8E5F-471E-A635-792DDD17EB9B}" srcOrd="2" destOrd="0" presId="urn:microsoft.com/office/officeart/2005/8/layout/vList2"/>
    <dgm:cxn modelId="{8F44E334-E0C2-461B-8032-BCBC127E4422}" type="presParOf" srcId="{01ABB8D5-BC0B-4A0F-81D6-E8B6627B31B3}" destId="{3BCD8FE1-72E0-4801-B424-6437678A34F7}" srcOrd="3" destOrd="0" presId="urn:microsoft.com/office/officeart/2005/8/layout/vList2"/>
    <dgm:cxn modelId="{78985F9D-98AA-4473-A022-542FE9DA741E}" type="presParOf" srcId="{01ABB8D5-BC0B-4A0F-81D6-E8B6627B31B3}" destId="{84811D84-8207-44A5-A585-69119E933F89}" srcOrd="4" destOrd="0" presId="urn:microsoft.com/office/officeart/2005/8/layout/vList2"/>
    <dgm:cxn modelId="{340DF191-05F1-4090-B832-556DF29D3499}" type="presParOf" srcId="{01ABB8D5-BC0B-4A0F-81D6-E8B6627B31B3}" destId="{D05A7F82-0E28-432E-9067-34FEFEF29658}" srcOrd="5" destOrd="0" presId="urn:microsoft.com/office/officeart/2005/8/layout/vList2"/>
    <dgm:cxn modelId="{1DAE0891-8765-4F7E-B7E8-6BB73812586E}" type="presParOf" srcId="{01ABB8D5-BC0B-4A0F-81D6-E8B6627B31B3}" destId="{10788C4B-F137-40FC-A328-AEDDAD77CBE6}" srcOrd="6" destOrd="0" presId="urn:microsoft.com/office/officeart/2005/8/layout/vList2"/>
    <dgm:cxn modelId="{77090D48-A034-4CD8-8F4E-63DD442CE522}" type="presParOf" srcId="{01ABB8D5-BC0B-4A0F-81D6-E8B6627B31B3}" destId="{ED084684-07D6-46BD-AFB3-736E828B6C58}" srcOrd="7" destOrd="0" presId="urn:microsoft.com/office/officeart/2005/8/layout/vList2"/>
    <dgm:cxn modelId="{CB695077-BC93-481B-BB5A-2B5DB8A1F7AB}" type="presParOf" srcId="{01ABB8D5-BC0B-4A0F-81D6-E8B6627B31B3}" destId="{34E4984F-D07A-49D3-9B8A-9CEDCA163958}" srcOrd="8" destOrd="0" presId="urn:microsoft.com/office/officeart/2005/8/layout/vList2"/>
    <dgm:cxn modelId="{90EF5AA0-8CDE-4CE8-8C4C-FC7034467E5A}" type="presParOf" srcId="{01ABB8D5-BC0B-4A0F-81D6-E8B6627B31B3}" destId="{60ABD53B-D611-469E-B94E-B07B8EECBB10}" srcOrd="9" destOrd="0" presId="urn:microsoft.com/office/officeart/2005/8/layout/vList2"/>
    <dgm:cxn modelId="{1A7D69B4-4769-4B05-8160-4A5FFA4D6D93}" type="presParOf" srcId="{01ABB8D5-BC0B-4A0F-81D6-E8B6627B31B3}" destId="{35B10CE0-2BF8-436A-AE5B-B993680C2626}" srcOrd="10" destOrd="0" presId="urn:microsoft.com/office/officeart/2005/8/layout/vList2"/>
    <dgm:cxn modelId="{DCF1F9E2-4E3B-453C-A0A2-2D26D7AD8D6C}" type="presParOf" srcId="{01ABB8D5-BC0B-4A0F-81D6-E8B6627B31B3}" destId="{0F43420A-BC18-4458-83AE-00C8CFC40774}" srcOrd="11" destOrd="0" presId="urn:microsoft.com/office/officeart/2005/8/layout/vList2"/>
    <dgm:cxn modelId="{D9A99987-BDA4-4BA8-A954-2DC652EF590F}" type="presParOf" srcId="{01ABB8D5-BC0B-4A0F-81D6-E8B6627B31B3}" destId="{19BD98F4-1478-4CAE-8BA1-BF231054B1ED}" srcOrd="12" destOrd="0" presId="urn:microsoft.com/office/officeart/2005/8/layout/vList2"/>
    <dgm:cxn modelId="{AAFFA989-9C26-45FC-8B29-A7C3DAAAD58D}" type="presParOf" srcId="{01ABB8D5-BC0B-4A0F-81D6-E8B6627B31B3}" destId="{7EEB1478-AC2B-4BEB-A29D-591768C955B4}" srcOrd="13" destOrd="0" presId="urn:microsoft.com/office/officeart/2005/8/layout/vList2"/>
    <dgm:cxn modelId="{C95FAB59-6D74-46C0-88F7-65CEB9646B15}" type="presParOf" srcId="{01ABB8D5-BC0B-4A0F-81D6-E8B6627B31B3}" destId="{2ECD3EF8-FA11-4B7E-BC84-22F3F38CC140}" srcOrd="14" destOrd="0" presId="urn:microsoft.com/office/officeart/2005/8/layout/vList2"/>
    <dgm:cxn modelId="{824B194C-9A9E-4AFE-B9D3-1599ED1A2EA2}" type="presParOf" srcId="{01ABB8D5-BC0B-4A0F-81D6-E8B6627B31B3}" destId="{3DEC4F7F-3023-4AC8-B464-E7076466628E}" srcOrd="15" destOrd="0" presId="urn:microsoft.com/office/officeart/2005/8/layout/vList2"/>
    <dgm:cxn modelId="{B2A6355B-5769-437E-BAEA-5AD9DEF49C5D}" type="presParOf" srcId="{01ABB8D5-BC0B-4A0F-81D6-E8B6627B31B3}" destId="{4D98C3AE-FDD8-4D70-BEAE-DBE888A64A48}" srcOrd="16" destOrd="0" presId="urn:microsoft.com/office/officeart/2005/8/layout/vList2"/>
    <dgm:cxn modelId="{FC38AF18-9ED7-4B2A-A645-79D291FA012E}" type="presParOf" srcId="{01ABB8D5-BC0B-4A0F-81D6-E8B6627B31B3}" destId="{E6F0492C-19EE-47DB-8B9A-02B66C4470ED}" srcOrd="17" destOrd="0" presId="urn:microsoft.com/office/officeart/2005/8/layout/vList2"/>
    <dgm:cxn modelId="{50A0C3B7-FAF0-4F24-9704-F70A304D4F53}" type="presParOf" srcId="{01ABB8D5-BC0B-4A0F-81D6-E8B6627B31B3}" destId="{80C26A9D-3C01-4D9F-894E-072DFCA7E144}" srcOrd="18" destOrd="0" presId="urn:microsoft.com/office/officeart/2005/8/layout/vList2"/>
    <dgm:cxn modelId="{B84A82B4-AFB8-40D2-A9A9-567FB8438C39}" type="presParOf" srcId="{01ABB8D5-BC0B-4A0F-81D6-E8B6627B31B3}" destId="{38183998-ECE9-4116-B827-314948F2C787}" srcOrd="19" destOrd="0" presId="urn:microsoft.com/office/officeart/2005/8/layout/vList2"/>
    <dgm:cxn modelId="{CCF99316-FAE4-4358-A1D9-EE11C81635C8}" type="presParOf" srcId="{01ABB8D5-BC0B-4A0F-81D6-E8B6627B31B3}" destId="{F987E850-F11C-4FEB-9CE0-5EB70E1460BA}" srcOrd="20" destOrd="0" presId="urn:microsoft.com/office/officeart/2005/8/layout/vList2"/>
    <dgm:cxn modelId="{3C204653-C363-4C87-AC88-38CBD8A437A6}" type="presParOf" srcId="{01ABB8D5-BC0B-4A0F-81D6-E8B6627B31B3}" destId="{8F3F0430-54B5-4EEF-BB63-7BD61EA60BAD}" srcOrd="21" destOrd="0" presId="urn:microsoft.com/office/officeart/2005/8/layout/vList2"/>
    <dgm:cxn modelId="{A8645D22-8DD8-4969-B855-31642A053C4B}" type="presParOf" srcId="{01ABB8D5-BC0B-4A0F-81D6-E8B6627B31B3}" destId="{21B2CFD6-ABD0-40A6-A565-E67A3799DA20}" srcOrd="2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10/23/2017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dirty="0"/>
          </a:p>
        </p:txBody>
      </p:sp>
    </p:spTree>
    <p:extLst>
      <p:ext uri="{BB962C8B-B14F-4D97-AF65-F5344CB8AC3E}">
        <p14:creationId xmlns:p14="http://schemas.microsoft.com/office/powerpoint/2010/main" val="609867951"/>
      </p:ext>
    </p:extLst>
  </p:cSld>
  <p:clrMap bg1="lt1" tx1="dk1" bg2="lt2" tx2="dk2" accent1="accent1" accent2="accent2" accent3="accent3" accent4="accent4" accent5="accent5" accent6="accent6" hlink="hlink" folHlink="folHlink"/>
  <p:notesStyle>
    <a:lvl1pPr marL="0" algn="l" rtl="0">
      <a:defRPr sz="2400" kern="1200">
        <a:solidFill>
          <a:schemeClr val="tx1"/>
        </a:solidFill>
        <a:latin typeface="+mn-lt"/>
        <a:ea typeface="+mn-ea"/>
        <a:cs typeface="+mn-cs"/>
      </a:defRPr>
    </a:lvl1pPr>
    <a:lvl2pPr marL="914479" algn="l" rtl="0">
      <a:defRPr sz="2400" kern="1200">
        <a:solidFill>
          <a:schemeClr val="tx1"/>
        </a:solidFill>
        <a:latin typeface="+mn-lt"/>
        <a:ea typeface="+mn-ea"/>
        <a:cs typeface="+mn-cs"/>
      </a:defRPr>
    </a:lvl2pPr>
    <a:lvl3pPr marL="1828958" algn="l" rtl="0">
      <a:defRPr sz="2400" kern="1200">
        <a:solidFill>
          <a:schemeClr val="tx1"/>
        </a:solidFill>
        <a:latin typeface="+mn-lt"/>
        <a:ea typeface="+mn-ea"/>
        <a:cs typeface="+mn-cs"/>
      </a:defRPr>
    </a:lvl3pPr>
    <a:lvl4pPr marL="2743437" algn="l" rtl="0">
      <a:defRPr sz="2400" kern="1200">
        <a:solidFill>
          <a:schemeClr val="tx1"/>
        </a:solidFill>
        <a:latin typeface="+mn-lt"/>
        <a:ea typeface="+mn-ea"/>
        <a:cs typeface="+mn-cs"/>
      </a:defRPr>
    </a:lvl4pPr>
    <a:lvl5pPr marL="3657915" algn="l" rtl="0">
      <a:defRPr sz="2400" kern="1200">
        <a:solidFill>
          <a:schemeClr val="tx1"/>
        </a:solidFill>
        <a:latin typeface="+mn-lt"/>
        <a:ea typeface="+mn-ea"/>
        <a:cs typeface="+mn-cs"/>
      </a:defRPr>
    </a:lvl5pPr>
    <a:lvl6pPr marL="4572394" algn="l" rtl="0">
      <a:defRPr sz="2400" kern="1200">
        <a:solidFill>
          <a:schemeClr val="tx1"/>
        </a:solidFill>
        <a:latin typeface="+mn-lt"/>
        <a:ea typeface="+mn-ea"/>
        <a:cs typeface="+mn-cs"/>
      </a:defRPr>
    </a:lvl6pPr>
    <a:lvl7pPr marL="5486873" algn="l" rtl="0">
      <a:defRPr sz="2400" kern="1200">
        <a:solidFill>
          <a:schemeClr val="tx1"/>
        </a:solidFill>
        <a:latin typeface="+mn-lt"/>
        <a:ea typeface="+mn-ea"/>
        <a:cs typeface="+mn-cs"/>
      </a:defRPr>
    </a:lvl7pPr>
    <a:lvl8pPr marL="6401352" algn="l" rtl="0">
      <a:defRPr sz="2400" kern="1200">
        <a:solidFill>
          <a:schemeClr val="tx1"/>
        </a:solidFill>
        <a:latin typeface="+mn-lt"/>
        <a:ea typeface="+mn-ea"/>
        <a:cs typeface="+mn-cs"/>
      </a:defRPr>
    </a:lvl8pPr>
    <a:lvl9pPr marL="7315831" algn="l" rtl="0">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dirty="0" smtClean="0"/>
              <a:t>https://pixabay.com/en/iphone-smartphone-apps-apple-inc-410311/</a:t>
            </a:r>
          </a:p>
          <a:p>
            <a:endParaRPr lang="tr-TR"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dirty="0"/>
          </a:p>
        </p:txBody>
      </p:sp>
    </p:spTree>
    <p:extLst>
      <p:ext uri="{BB962C8B-B14F-4D97-AF65-F5344CB8AC3E}">
        <p14:creationId xmlns:p14="http://schemas.microsoft.com/office/powerpoint/2010/main" val="2481188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381000" y="685800"/>
            <a:ext cx="6096000" cy="3429000"/>
          </a:xfrm>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latin typeface="Times" panose="02020603050405020304" pitchFamily="18" charset="0"/>
            </a:endParaRPr>
          </a:p>
        </p:txBody>
      </p:sp>
    </p:spTree>
    <p:extLst>
      <p:ext uri="{BB962C8B-B14F-4D97-AF65-F5344CB8AC3E}">
        <p14:creationId xmlns:p14="http://schemas.microsoft.com/office/powerpoint/2010/main" val="2090520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381000" y="685800"/>
            <a:ext cx="6096000" cy="3429000"/>
          </a:xfrm>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latin typeface="Times" panose="02020603050405020304" pitchFamily="18" charset="0"/>
            </a:endParaRPr>
          </a:p>
        </p:txBody>
      </p:sp>
    </p:spTree>
    <p:extLst>
      <p:ext uri="{BB962C8B-B14F-4D97-AF65-F5344CB8AC3E}">
        <p14:creationId xmlns:p14="http://schemas.microsoft.com/office/powerpoint/2010/main" val="3600736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381000" y="685800"/>
            <a:ext cx="6096000" cy="3429000"/>
          </a:xfrm>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latin typeface="Times" panose="02020603050405020304" pitchFamily="18" charset="0"/>
              </a:rPr>
              <a:t>Kullanılabilirlik testinin gerçekleştirilmesi aşamasında dikkat edilmesi gereken bazı noktalar bulunmaktadır. </a:t>
            </a:r>
          </a:p>
        </p:txBody>
      </p:sp>
    </p:spTree>
    <p:extLst>
      <p:ext uri="{BB962C8B-B14F-4D97-AF65-F5344CB8AC3E}">
        <p14:creationId xmlns:p14="http://schemas.microsoft.com/office/powerpoint/2010/main" val="1429024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381000" y="685800"/>
            <a:ext cx="6096000" cy="3429000"/>
          </a:xfrm>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latin typeface="Times" panose="02020603050405020304" pitchFamily="18" charset="0"/>
              </a:rPr>
              <a:t>Gözlem yaparken not almak için bu tür bir form kullanabilisiniz.</a:t>
            </a:r>
          </a:p>
        </p:txBody>
      </p:sp>
    </p:spTree>
    <p:extLst>
      <p:ext uri="{BB962C8B-B14F-4D97-AF65-F5344CB8AC3E}">
        <p14:creationId xmlns:p14="http://schemas.microsoft.com/office/powerpoint/2010/main" val="3272620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381000" y="685800"/>
            <a:ext cx="6096000" cy="3429000"/>
          </a:xfrm>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latin typeface="Times" panose="02020603050405020304" pitchFamily="18" charset="0"/>
              </a:rPr>
              <a:t>Veri toplama aşamasında iki tip veri ortaya çıkmaktadır. Bunlar nicel ve nitel verilerdir. Nicel veri olarak kullanıcıların sistemi kullanırken yaptıkları hata sayıları, etkinlikler sırasında harcanan zaman kullanılırken, nitel veri boyutundan ise kullanıcıların materyalleri uygun ve kullanması kolay bulmaları ve kullanıcıların materyale yönelik tepkileri kullanılmaktadır. </a:t>
            </a:r>
          </a:p>
        </p:txBody>
      </p:sp>
    </p:spTree>
    <p:extLst>
      <p:ext uri="{BB962C8B-B14F-4D97-AF65-F5344CB8AC3E}">
        <p14:creationId xmlns:p14="http://schemas.microsoft.com/office/powerpoint/2010/main" val="2813136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381000" y="685800"/>
            <a:ext cx="6096000" cy="3429000"/>
          </a:xfrm>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latin typeface="Times" panose="02020603050405020304" pitchFamily="18" charset="0"/>
              </a:rPr>
              <a:t>Toplanan nicel ve nitel verilerin analizi ve raporlanması da önemli bir boyut olarak karşımıza çıkmaktadır. </a:t>
            </a:r>
          </a:p>
        </p:txBody>
      </p:sp>
    </p:spTree>
    <p:extLst>
      <p:ext uri="{BB962C8B-B14F-4D97-AF65-F5344CB8AC3E}">
        <p14:creationId xmlns:p14="http://schemas.microsoft.com/office/powerpoint/2010/main" val="2013257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381000" y="685800"/>
            <a:ext cx="6096000" cy="3429000"/>
          </a:xfrm>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latin typeface="Times" panose="02020603050405020304" pitchFamily="18" charset="0"/>
              </a:rPr>
              <a:t>Bu tür bir form kullanarak bulgularınızı analiz edip sonuçları raporlayabilirsiniz.</a:t>
            </a:r>
          </a:p>
        </p:txBody>
      </p:sp>
    </p:spTree>
    <p:extLst>
      <p:ext uri="{BB962C8B-B14F-4D97-AF65-F5344CB8AC3E}">
        <p14:creationId xmlns:p14="http://schemas.microsoft.com/office/powerpoint/2010/main" val="3717525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7DC019-075C-414E-B3FB-CEC3999819D9}" type="slidenum">
              <a:rPr lang="en-US" smtClean="0">
                <a:latin typeface="DB Sans Alternate" pitchFamily="18" charset="0"/>
              </a:rPr>
              <a:pPr eaLnBrk="1" hangingPunct="1"/>
              <a:t>34</a:t>
            </a:fld>
            <a:endParaRPr lang="en-US" dirty="0" smtClean="0">
              <a:latin typeface="DB Sans Alternate" pitchFamily="18" charset="0"/>
            </a:endParaRPr>
          </a:p>
        </p:txBody>
      </p:sp>
      <p:sp>
        <p:nvSpPr>
          <p:cNvPr id="66563" name="Rectangle 2"/>
          <p:cNvSpPr>
            <a:spLocks noGrp="1" noRot="1" noChangeAspect="1" noChangeArrowheads="1" noTextEdit="1"/>
          </p:cNvSpPr>
          <p:nvPr>
            <p:ph type="sldImg"/>
          </p:nvPr>
        </p:nvSpPr>
        <p:spPr>
          <a:xfrm>
            <a:off x="381000" y="685800"/>
            <a:ext cx="6096000" cy="3429000"/>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extLst>
      <p:ext uri="{BB962C8B-B14F-4D97-AF65-F5344CB8AC3E}">
        <p14:creationId xmlns:p14="http://schemas.microsoft.com/office/powerpoint/2010/main" val="176070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B36D16-B6A2-40D2-B1C6-59045DBAC570}" type="slidenum">
              <a:rPr lang="en-US" smtClean="0">
                <a:latin typeface="DB Sans Alternate" pitchFamily="18" charset="0"/>
              </a:rPr>
              <a:pPr eaLnBrk="1" hangingPunct="1"/>
              <a:t>4</a:t>
            </a:fld>
            <a:endParaRPr lang="en-US" dirty="0" smtClean="0">
              <a:latin typeface="DB Sans Alternate" pitchFamily="18" charset="0"/>
            </a:endParaRPr>
          </a:p>
        </p:txBody>
      </p:sp>
      <p:sp>
        <p:nvSpPr>
          <p:cNvPr id="47107" name="Rectangle 2"/>
          <p:cNvSpPr>
            <a:spLocks noGrp="1" noRot="1" noChangeAspect="1" noChangeArrowheads="1" noTextEdit="1"/>
          </p:cNvSpPr>
          <p:nvPr>
            <p:ph type="sldImg"/>
          </p:nvPr>
        </p:nvSpPr>
        <p:spPr>
          <a:xfrm>
            <a:off x="381000" y="685800"/>
            <a:ext cx="6096000" cy="3429000"/>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eaLnBrk="1" hangingPunct="1"/>
            <a:r>
              <a:rPr lang="tr-TR" smtClean="0"/>
              <a:t>İnsan Bilgisayar Etkileşimi’nin dört temel bileşeni şekilde görüldüğü gibi Kullanıcı, Görev, Bağlam (Çevre) ve Araç’tır. </a:t>
            </a:r>
          </a:p>
          <a:p>
            <a:pPr eaLnBrk="1" hangingPunct="1"/>
            <a:r>
              <a:rPr lang="tr-TR" smtClean="0"/>
              <a:t>Örnek olarak cep telefonu kullanımında Araç cep telefonu, kullanıcı onu kullanan kişi (otobüs şöförü, ev kadını, öğrenci, genç, yaşlı gibi farklı pek çok kategori bulunmaktadır), o telefonla yerine getirilen görevler (konuşmak, mesaj atmak, takvim, rehber, müzik dinlemek gibi pek çok görev vardır) ve o telefonun hangi bağlamda kullanıldığı (sessiz bir ortamda, otobüste, çok ışıklı, çok gürültülü ortamda, okulda, toplantıda kullanmak) gibi seçeneklerle bir cep telefonunun kullanılabilirlik seviyesini belirleyen çok sayıda parametre ortaya çıkmaktadır.   </a:t>
            </a:r>
          </a:p>
        </p:txBody>
      </p:sp>
    </p:spTree>
    <p:extLst>
      <p:ext uri="{BB962C8B-B14F-4D97-AF65-F5344CB8AC3E}">
        <p14:creationId xmlns:p14="http://schemas.microsoft.com/office/powerpoint/2010/main" val="730254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tr-TR" dirty="0" smtClean="0"/>
              <a:t>Son yıllarda bilişim hizmeti ve ürünleri sunan firmaların reklamlarına bakarsanız hep ürünlerinin kolay kullanılabilir olduğunu iddia ederler. </a:t>
            </a:r>
          </a:p>
          <a:p>
            <a:r>
              <a:rPr lang="tr-TR" dirty="0" smtClean="0"/>
              <a:t>Ama gerçekten durum böyle midir ya da bu argümanları ne kadar doğrudur nasıl test edebiliriz?</a:t>
            </a:r>
          </a:p>
          <a:p>
            <a:r>
              <a:rPr lang="tr-TR" dirty="0" smtClean="0"/>
              <a:t>Bir ürünün Kullanılabilir olmasında kriter nedir? Kime göre kullanılabilirdir? Standatları kim koyar?</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dirty="0"/>
          </a:p>
        </p:txBody>
      </p:sp>
    </p:spTree>
    <p:extLst>
      <p:ext uri="{BB962C8B-B14F-4D97-AF65-F5344CB8AC3E}">
        <p14:creationId xmlns:p14="http://schemas.microsoft.com/office/powerpoint/2010/main" val="374744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2C9786-B97D-4AAF-B45C-02AA9EC19A4F}" type="slidenum">
              <a:rPr lang="en-US" smtClean="0">
                <a:latin typeface="DB Sans Alternate" pitchFamily="18" charset="0"/>
              </a:rPr>
              <a:pPr eaLnBrk="1" hangingPunct="1"/>
              <a:t>6</a:t>
            </a:fld>
            <a:endParaRPr lang="en-US" dirty="0" smtClean="0">
              <a:latin typeface="DB Sans Alternate" pitchFamily="18" charset="0"/>
            </a:endParaRPr>
          </a:p>
        </p:txBody>
      </p:sp>
      <p:sp>
        <p:nvSpPr>
          <p:cNvPr id="54275" name="Rectangle 2"/>
          <p:cNvSpPr>
            <a:spLocks noGrp="1" noRot="1" noChangeAspect="1" noChangeArrowheads="1" noTextEdit="1"/>
          </p:cNvSpPr>
          <p:nvPr>
            <p:ph type="sldImg"/>
          </p:nvPr>
        </p:nvSpPr>
        <p:spPr>
          <a:xfrm>
            <a:off x="381000" y="685800"/>
            <a:ext cx="6096000" cy="3429000"/>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mtClean="0"/>
              <a:t>Uluslararası standartlar enstitüsünün resmi tanımı ise bu şekildedir.</a:t>
            </a:r>
          </a:p>
        </p:txBody>
      </p:sp>
    </p:spTree>
    <p:extLst>
      <p:ext uri="{BB962C8B-B14F-4D97-AF65-F5344CB8AC3E}">
        <p14:creationId xmlns:p14="http://schemas.microsoft.com/office/powerpoint/2010/main" val="4619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i="0" kern="1200" dirty="0" smtClean="0">
                <a:solidFill>
                  <a:schemeClr val="tx1"/>
                </a:solidFill>
                <a:effectLst/>
                <a:latin typeface="+mn-lt"/>
                <a:ea typeface="+mn-ea"/>
                <a:cs typeface="+mn-cs"/>
              </a:rPr>
              <a:t>Bir uygulamanın kullanılabilirliği, kullanıcıların belirli görevleri, belirli bir bağlamda etkili, verimli ve memnuniyet ile yerine getirmelerine denir.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i="1" kern="1200" dirty="0" smtClean="0">
                <a:solidFill>
                  <a:schemeClr val="tx1"/>
                </a:solidFill>
                <a:effectLst/>
                <a:latin typeface="+mn-lt"/>
                <a:ea typeface="+mn-ea"/>
                <a:cs typeface="+mn-cs"/>
              </a:rPr>
              <a:t>Etkililik: </a:t>
            </a:r>
            <a:r>
              <a:rPr lang="tr-TR" sz="1200" kern="1200" dirty="0" smtClean="0">
                <a:solidFill>
                  <a:schemeClr val="tx1"/>
                </a:solidFill>
                <a:effectLst/>
                <a:latin typeface="+mn-lt"/>
                <a:ea typeface="+mn-ea"/>
                <a:cs typeface="+mn-cs"/>
              </a:rPr>
              <a:t>kullanıcıların uygulamayı kullanarak yapması beklenen işleri ne kadar başarabildiğini ifade eder</a:t>
            </a:r>
            <a:endParaRPr lang="tr-TR"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i="1" kern="1200" dirty="0" smtClean="0">
                <a:solidFill>
                  <a:schemeClr val="tx1"/>
                </a:solidFill>
                <a:effectLst/>
                <a:latin typeface="+mn-lt"/>
                <a:ea typeface="+mn-ea"/>
                <a:cs typeface="+mn-cs"/>
              </a:rPr>
              <a:t>Verimlilik: </a:t>
            </a:r>
            <a:r>
              <a:rPr lang="tr-TR" sz="1200" kern="1200" dirty="0" smtClean="0">
                <a:solidFill>
                  <a:schemeClr val="tx1"/>
                </a:solidFill>
                <a:effectLst/>
                <a:latin typeface="+mn-lt"/>
                <a:ea typeface="+mn-ea"/>
                <a:cs typeface="+mn-cs"/>
              </a:rPr>
              <a:t>Belirlenen işi yapmak için kullanılan diğer kaynaklar (zaman, maliyet vb.) verimlilik ölçümü ile değerlendirilir. </a:t>
            </a:r>
            <a:endParaRPr lang="tr-TR"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i="1" kern="1200" dirty="0" smtClean="0">
                <a:solidFill>
                  <a:schemeClr val="tx1"/>
                </a:solidFill>
                <a:effectLst/>
                <a:latin typeface="+mn-lt"/>
                <a:ea typeface="+mn-ea"/>
                <a:cs typeface="+mn-cs"/>
              </a:rPr>
              <a:t>Memnuniyet: </a:t>
            </a:r>
            <a:r>
              <a:rPr lang="tr-TR" sz="1200" kern="1200" dirty="0" smtClean="0">
                <a:solidFill>
                  <a:schemeClr val="tx1"/>
                </a:solidFill>
                <a:effectLst/>
                <a:latin typeface="+mn-lt"/>
                <a:ea typeface="+mn-ea"/>
                <a:cs typeface="+mn-cs"/>
              </a:rPr>
              <a:t>kullanıcının uygulamayı kullanırken oluşan fikirlerinin (beğenilenler, beğenilmeyenler vb.) ölçüsünü ifade eder.</a:t>
            </a:r>
            <a:endParaRPr lang="tr-TR" sz="1200" i="1" kern="1200" dirty="0" smtClean="0">
              <a:solidFill>
                <a:schemeClr val="tx1"/>
              </a:solidFill>
              <a:effectLst/>
              <a:latin typeface="+mn-lt"/>
              <a:ea typeface="+mn-ea"/>
              <a:cs typeface="+mn-cs"/>
            </a:endParaRPr>
          </a:p>
          <a:p>
            <a:endParaRPr lang="tr-TR" dirty="0"/>
          </a:p>
        </p:txBody>
      </p:sp>
      <p:sp>
        <p:nvSpPr>
          <p:cNvPr id="4" name="Slide Number Placeholder 3"/>
          <p:cNvSpPr>
            <a:spLocks noGrp="1"/>
          </p:cNvSpPr>
          <p:nvPr>
            <p:ph type="sldNum" sz="quarter" idx="10"/>
          </p:nvPr>
        </p:nvSpPr>
        <p:spPr/>
        <p:txBody>
          <a:bodyPr/>
          <a:lstStyle/>
          <a:p>
            <a:fld id="{CC64A0A5-137C-46F2-83C8-097202C59CF7}" type="slidenum">
              <a:rPr lang="en-US" smtClean="0"/>
              <a:pPr/>
              <a:t>11</a:t>
            </a:fld>
            <a:endParaRPr lang="en-US" dirty="0"/>
          </a:p>
        </p:txBody>
      </p:sp>
    </p:spTree>
    <p:extLst>
      <p:ext uri="{BB962C8B-B14F-4D97-AF65-F5344CB8AC3E}">
        <p14:creationId xmlns:p14="http://schemas.microsoft.com/office/powerpoint/2010/main" val="1665638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381000" y="685800"/>
            <a:ext cx="6096000" cy="3429000"/>
          </a:xfrm>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latin typeface="Times" panose="02020603050405020304" pitchFamily="18" charset="0"/>
              </a:rPr>
              <a:t>Kullanılabilirlik kriterleri konulması için çeşitli analizlerin yapılması gerekmektedir.</a:t>
            </a:r>
          </a:p>
          <a:p>
            <a:pPr>
              <a:buFontTx/>
              <a:buChar char="•"/>
            </a:pPr>
            <a:r>
              <a:rPr lang="tr-TR" altLang="tr-TR" smtClean="0">
                <a:latin typeface="Times" panose="02020603050405020304" pitchFamily="18" charset="0"/>
              </a:rPr>
              <a:t>Kullanıcı analizi</a:t>
            </a:r>
          </a:p>
          <a:p>
            <a:pPr>
              <a:buFontTx/>
              <a:buChar char="•"/>
            </a:pPr>
            <a:r>
              <a:rPr lang="tr-TR" altLang="tr-TR" smtClean="0">
                <a:latin typeface="Times" panose="02020603050405020304" pitchFamily="18" charset="0"/>
              </a:rPr>
              <a:t>Görev Analizi</a:t>
            </a:r>
          </a:p>
          <a:p>
            <a:pPr>
              <a:buFontTx/>
              <a:buChar char="•"/>
            </a:pPr>
            <a:r>
              <a:rPr lang="tr-TR" altLang="tr-TR" smtClean="0">
                <a:latin typeface="Times" panose="02020603050405020304" pitchFamily="18" charset="0"/>
              </a:rPr>
              <a:t>Durum analizi</a:t>
            </a:r>
          </a:p>
        </p:txBody>
      </p:sp>
    </p:spTree>
    <p:extLst>
      <p:ext uri="{BB962C8B-B14F-4D97-AF65-F5344CB8AC3E}">
        <p14:creationId xmlns:p14="http://schemas.microsoft.com/office/powerpoint/2010/main" val="3045064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7B8737E-09D1-4724-9959-078927DFCB74}" type="slidenum">
              <a:rPr lang="en-US" altLang="tr-TR" sz="1200" smtClean="0"/>
              <a:pPr/>
              <a:t>22</a:t>
            </a:fld>
            <a:endParaRPr lang="en-US" altLang="tr-TR" sz="1200" smtClean="0"/>
          </a:p>
        </p:txBody>
      </p:sp>
      <p:sp>
        <p:nvSpPr>
          <p:cNvPr id="98307" name="Rectangle 2"/>
          <p:cNvSpPr>
            <a:spLocks noGrp="1" noRot="1" noChangeAspect="1" noChangeArrowheads="1" noTextEdit="1"/>
          </p:cNvSpPr>
          <p:nvPr>
            <p:ph type="sldImg"/>
          </p:nvPr>
        </p:nvSpPr>
        <p:spPr>
          <a:xfrm>
            <a:off x="381000" y="685800"/>
            <a:ext cx="6096000" cy="3429000"/>
          </a:xfrm>
          <a:ln/>
        </p:spPr>
      </p:sp>
      <p:sp>
        <p:nvSpPr>
          <p:cNvPr id="98308" name="Rectangle 3"/>
          <p:cNvSpPr>
            <a:spLocks noGrp="1" noChangeArrowheads="1"/>
          </p:cNvSpPr>
          <p:nvPr>
            <p:ph type="body" idx="1"/>
          </p:nvPr>
        </p:nvSpPr>
        <p:spPr>
          <a:xfrm>
            <a:off x="679450" y="4681538"/>
            <a:ext cx="5438775" cy="4435475"/>
          </a:xfrm>
          <a:noFill/>
        </p:spPr>
        <p:txBody>
          <a:bodyPr/>
          <a:lstStyle/>
          <a:p>
            <a:pPr eaLnBrk="1" hangingPunct="1"/>
            <a:endParaRPr lang="tr-TR" altLang="tr-TR" smtClean="0">
              <a:latin typeface="Times" panose="02020603050405020304" pitchFamily="18" charset="0"/>
            </a:endParaRPr>
          </a:p>
        </p:txBody>
      </p:sp>
    </p:spTree>
    <p:extLst>
      <p:ext uri="{BB962C8B-B14F-4D97-AF65-F5344CB8AC3E}">
        <p14:creationId xmlns:p14="http://schemas.microsoft.com/office/powerpoint/2010/main" val="2508895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381000" y="685800"/>
            <a:ext cx="6096000" cy="3429000"/>
          </a:xfrm>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latin typeface="Times" panose="02020603050405020304" pitchFamily="18" charset="0"/>
            </a:endParaRPr>
          </a:p>
        </p:txBody>
      </p:sp>
    </p:spTree>
    <p:extLst>
      <p:ext uri="{BB962C8B-B14F-4D97-AF65-F5344CB8AC3E}">
        <p14:creationId xmlns:p14="http://schemas.microsoft.com/office/powerpoint/2010/main" val="3423535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381000" y="685800"/>
            <a:ext cx="6096000" cy="342900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smtClean="0">
                <a:latin typeface="Times" panose="02020603050405020304" pitchFamily="18" charset="0"/>
              </a:rPr>
              <a:t>Kullanılabilirlik testi 4 temel basamaktan oluşmaktadır. </a:t>
            </a:r>
          </a:p>
          <a:p>
            <a:pPr>
              <a:buFontTx/>
              <a:buChar char="•"/>
            </a:pPr>
            <a:r>
              <a:rPr lang="tr-TR" altLang="tr-TR" smtClean="0">
                <a:latin typeface="Times" panose="02020603050405020304" pitchFamily="18" charset="0"/>
              </a:rPr>
              <a:t>Protokol</a:t>
            </a:r>
          </a:p>
          <a:p>
            <a:pPr>
              <a:buFontTx/>
              <a:buChar char="•"/>
            </a:pPr>
            <a:r>
              <a:rPr lang="tr-TR" altLang="tr-TR" smtClean="0">
                <a:latin typeface="Times" panose="02020603050405020304" pitchFamily="18" charset="0"/>
              </a:rPr>
              <a:t>Sesli düşünme </a:t>
            </a:r>
          </a:p>
          <a:p>
            <a:pPr>
              <a:buFontTx/>
              <a:buChar char="•"/>
            </a:pPr>
            <a:r>
              <a:rPr lang="tr-TR" altLang="tr-TR" smtClean="0">
                <a:latin typeface="Times" panose="02020603050405020304" pitchFamily="18" charset="0"/>
              </a:rPr>
              <a:t>Etkililik, etkinlik ve memnuniyet ölçümü ve</a:t>
            </a:r>
          </a:p>
          <a:p>
            <a:pPr>
              <a:buFontTx/>
              <a:buChar char="•"/>
            </a:pPr>
            <a:r>
              <a:rPr lang="tr-TR" altLang="tr-TR" smtClean="0">
                <a:latin typeface="Times" panose="02020603050405020304" pitchFamily="18" charset="0"/>
              </a:rPr>
              <a:t>Rapor etme</a:t>
            </a:r>
          </a:p>
        </p:txBody>
      </p:sp>
    </p:spTree>
    <p:extLst>
      <p:ext uri="{BB962C8B-B14F-4D97-AF65-F5344CB8AC3E}">
        <p14:creationId xmlns:p14="http://schemas.microsoft.com/office/powerpoint/2010/main" val="1346706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4767" y="9604163"/>
            <a:ext cx="18286412" cy="68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6" y="9504406"/>
            <a:ext cx="18286412" cy="96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646206" y="1138779"/>
            <a:ext cx="15090219" cy="5350891"/>
          </a:xfrm>
        </p:spPr>
        <p:txBody>
          <a:bodyPr anchor="b">
            <a:normAutofit/>
          </a:bodyPr>
          <a:lstStyle>
            <a:lvl1pPr algn="l">
              <a:lnSpc>
                <a:spcPct val="85000"/>
              </a:lnSpc>
              <a:defRPr sz="10802" spc="-69"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650363" y="6685493"/>
            <a:ext cx="15090219" cy="1715029"/>
          </a:xfrm>
        </p:spPr>
        <p:txBody>
          <a:bodyPr lIns="91440" rIns="91440">
            <a:normAutofit/>
          </a:bodyPr>
          <a:lstStyle>
            <a:lvl1pPr marL="0" indent="0" algn="l">
              <a:buNone/>
              <a:defRPr sz="3241" cap="all" spc="270" baseline="0">
                <a:solidFill>
                  <a:schemeClr val="tx2"/>
                </a:solidFill>
                <a:latin typeface="+mj-lt"/>
              </a:defRPr>
            </a:lvl1pPr>
            <a:lvl2pPr marL="617343" indent="0" algn="ctr">
              <a:buNone/>
              <a:defRPr sz="3241"/>
            </a:lvl2pPr>
            <a:lvl3pPr marL="1234687" indent="0" algn="ctr">
              <a:buNone/>
              <a:defRPr sz="3241"/>
            </a:lvl3pPr>
            <a:lvl4pPr marL="1852030" indent="0" algn="ctr">
              <a:buNone/>
              <a:defRPr sz="2701"/>
            </a:lvl4pPr>
            <a:lvl5pPr marL="2469374" indent="0" algn="ctr">
              <a:buNone/>
              <a:defRPr sz="2701"/>
            </a:lvl5pPr>
            <a:lvl6pPr marL="3086717" indent="0" algn="ctr">
              <a:buNone/>
              <a:defRPr sz="2701"/>
            </a:lvl6pPr>
            <a:lvl7pPr marL="3704061" indent="0" algn="ctr">
              <a:buNone/>
              <a:defRPr sz="2701"/>
            </a:lvl7pPr>
            <a:lvl8pPr marL="4321404" indent="0" algn="ctr">
              <a:buNone/>
              <a:defRPr sz="2701"/>
            </a:lvl8pPr>
            <a:lvl9pPr marL="4938748" indent="0" algn="ctr">
              <a:buNone/>
              <a:defRPr sz="2701"/>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811803" y="6517111"/>
            <a:ext cx="1481585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75615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5299876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4767" y="9604163"/>
            <a:ext cx="18286412" cy="68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6" y="9504406"/>
            <a:ext cx="18286412" cy="96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3089623" y="622363"/>
            <a:ext cx="3944035" cy="863879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520" y="622359"/>
            <a:ext cx="11603464" cy="86387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778724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559" y="412084"/>
            <a:ext cx="16462058" cy="1715029"/>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914559" y="2401042"/>
            <a:ext cx="8078602" cy="6791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9298014" y="2401042"/>
            <a:ext cx="8078602" cy="6791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a:xfrm>
            <a:off x="914559" y="9370729"/>
            <a:ext cx="4267941" cy="714595"/>
          </a:xfrm>
        </p:spPr>
        <p:txBody>
          <a:bodyPr/>
          <a:lstStyle>
            <a:lvl1pPr>
              <a:defRPr/>
            </a:lvl1pPr>
          </a:lstStyle>
          <a:p>
            <a:fld id="{98624D31-43A5-475A-80CF-332C9F6DCF35}" type="datetimeFigureOut">
              <a:rPr lang="en-US" smtClean="0"/>
              <a:t>10/23/2017</a:t>
            </a:fld>
            <a:endParaRPr lang="en-US" dirty="0"/>
          </a:p>
        </p:txBody>
      </p:sp>
      <p:sp>
        <p:nvSpPr>
          <p:cNvPr id="6" name="Footer Placeholder 5"/>
          <p:cNvSpPr>
            <a:spLocks noGrp="1"/>
          </p:cNvSpPr>
          <p:nvPr>
            <p:ph type="ftr" sz="quarter" idx="11"/>
          </p:nvPr>
        </p:nvSpPr>
        <p:spPr>
          <a:xfrm>
            <a:off x="6249485" y="9370729"/>
            <a:ext cx="5792205" cy="714595"/>
          </a:xfrm>
        </p:spPr>
        <p:txBody>
          <a:bodyPr/>
          <a:lstStyle>
            <a:lvl1pPr>
              <a:defRPr/>
            </a:lvl1pPr>
          </a:lstStyle>
          <a:p>
            <a:endParaRPr lang="en-US" dirty="0"/>
          </a:p>
        </p:txBody>
      </p:sp>
      <p:sp>
        <p:nvSpPr>
          <p:cNvPr id="7" name="Slide Number Placeholder 6"/>
          <p:cNvSpPr>
            <a:spLocks noGrp="1"/>
          </p:cNvSpPr>
          <p:nvPr>
            <p:ph type="sldNum" sz="quarter" idx="12"/>
          </p:nvPr>
        </p:nvSpPr>
        <p:spPr>
          <a:xfrm>
            <a:off x="13108675" y="9370729"/>
            <a:ext cx="4267941" cy="714595"/>
          </a:xfrm>
        </p:spPr>
        <p:txBody>
          <a:bodyPr/>
          <a:lstStyle>
            <a:lvl1pP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3192673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80423" y="3201388"/>
            <a:ext cx="16309631" cy="1486359"/>
          </a:xfrm>
        </p:spPr>
        <p:txBody>
          <a:bodyPr/>
          <a:lstStyle/>
          <a:p>
            <a:r>
              <a:rPr lang="en-US" smtClean="0"/>
              <a:t>Click to edit Master title style</a:t>
            </a:r>
            <a:endParaRPr lang="en-US" dirty="0"/>
          </a:p>
        </p:txBody>
      </p:sp>
      <p:sp>
        <p:nvSpPr>
          <p:cNvPr id="4" name="Rectangle 3"/>
          <p:cNvSpPr/>
          <p:nvPr/>
        </p:nvSpPr>
        <p:spPr>
          <a:xfrm>
            <a:off x="0" y="3201388"/>
            <a:ext cx="18291175" cy="1486359"/>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3241" dirty="0"/>
          </a:p>
        </p:txBody>
      </p:sp>
      <p:sp>
        <p:nvSpPr>
          <p:cNvPr id="6" name="Text Placeholder 15"/>
          <p:cNvSpPr>
            <a:spLocks noGrp="1"/>
          </p:cNvSpPr>
          <p:nvPr>
            <p:ph type="body" sz="quarter" idx="1"/>
          </p:nvPr>
        </p:nvSpPr>
        <p:spPr>
          <a:xfrm>
            <a:off x="5348364" y="5145088"/>
            <a:ext cx="7773749" cy="960416"/>
          </a:xfrm>
          <a:solidFill>
            <a:schemeClr val="accent2"/>
          </a:solidFill>
        </p:spPr>
        <p:txBody>
          <a:bodyPr rtlCol="0" anchor="ctr"/>
          <a:lstStyle>
            <a:lvl1pPr marL="0" indent="0" algn="ctr">
              <a:buFontTx/>
              <a:buNone/>
              <a:defRPr sz="3601" b="1">
                <a:solidFill>
                  <a:srgbClr val="FFFFFF"/>
                </a:solidFill>
              </a:defRPr>
            </a:lvl1pPr>
          </a:lstStyle>
          <a:p>
            <a:pPr lvl="0"/>
            <a:r>
              <a:rPr lang="en-US" smtClean="0"/>
              <a:t>Click to edit Master text styles</a:t>
            </a:r>
          </a:p>
        </p:txBody>
      </p:sp>
      <p:sp>
        <p:nvSpPr>
          <p:cNvPr id="5" name="Rectangle 4"/>
          <p:cNvSpPr/>
          <p:nvPr userDrawn="1"/>
        </p:nvSpPr>
        <p:spPr>
          <a:xfrm>
            <a:off x="0" y="3201388"/>
            <a:ext cx="18291175" cy="1486359"/>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82897" tIns="91448" rIns="182897" bIns="91448" anchor="ctr"/>
          <a:lstStyle/>
          <a:p>
            <a:pPr algn="ctr"/>
            <a:endParaRPr lang="en-US" dirty="0"/>
          </a:p>
        </p:txBody>
      </p:sp>
    </p:spTree>
    <p:extLst>
      <p:ext uri="{BB962C8B-B14F-4D97-AF65-F5344CB8AC3E}">
        <p14:creationId xmlns:p14="http://schemas.microsoft.com/office/powerpoint/2010/main" val="22786611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411" y="409704"/>
            <a:ext cx="16157205" cy="1305329"/>
          </a:xfrm>
        </p:spPr>
        <p:txBody>
          <a:bodyPr anchor="ctr"/>
          <a:lstStyle>
            <a:lvl1pPr algn="l">
              <a:buNone/>
              <a:defRPr sz="7922" b="0"/>
            </a:lvl1pPr>
          </a:lstStyle>
          <a:p>
            <a:r>
              <a:rPr lang="en-US" smtClean="0"/>
              <a:t>Click to edit Master title style</a:t>
            </a:r>
            <a:endParaRPr lang="en-US" dirty="0"/>
          </a:p>
        </p:txBody>
      </p:sp>
      <p:sp>
        <p:nvSpPr>
          <p:cNvPr id="5" name="Date Placeholder 4"/>
          <p:cNvSpPr>
            <a:spLocks noGrp="1"/>
          </p:cNvSpPr>
          <p:nvPr>
            <p:ph type="dt" sz="half" idx="10"/>
          </p:nvPr>
        </p:nvSpPr>
        <p:spPr>
          <a:xfrm>
            <a:off x="12194117" y="9375495"/>
            <a:ext cx="5334926" cy="547857"/>
          </a:xfrm>
          <a:prstGeom prst="rect">
            <a:avLst/>
          </a:prstGeom>
        </p:spPr>
        <p:txBody>
          <a:bodyPr/>
          <a:lstStyle/>
          <a:p>
            <a:endParaRPr lang="en-US" dirty="0"/>
          </a:p>
        </p:txBody>
      </p:sp>
      <p:sp>
        <p:nvSpPr>
          <p:cNvPr id="6" name="Footer Placeholder 5"/>
          <p:cNvSpPr>
            <a:spLocks noGrp="1"/>
          </p:cNvSpPr>
          <p:nvPr>
            <p:ph type="ftr" sz="quarter" idx="11"/>
          </p:nvPr>
        </p:nvSpPr>
        <p:spPr>
          <a:xfrm>
            <a:off x="1219417" y="9375205"/>
            <a:ext cx="10844049" cy="547857"/>
          </a:xfrm>
          <a:prstGeom prst="rect">
            <a:avLst/>
          </a:prstGeom>
        </p:spPr>
        <p:txBody>
          <a:bodyPr/>
          <a:lstStyle/>
          <a:p>
            <a:endParaRPr lang="en-US" dirty="0"/>
          </a:p>
        </p:txBody>
      </p:sp>
      <p:sp>
        <p:nvSpPr>
          <p:cNvPr id="7" name="Slide Number Placeholder 6"/>
          <p:cNvSpPr>
            <a:spLocks noGrp="1"/>
          </p:cNvSpPr>
          <p:nvPr>
            <p:ph type="sldNum" sz="quarter" idx="12"/>
          </p:nvPr>
        </p:nvSpPr>
        <p:spPr>
          <a:xfrm>
            <a:off x="0" y="1908924"/>
            <a:ext cx="1066985" cy="366827"/>
          </a:xfrm>
          <a:prstGeom prst="rect">
            <a:avLst/>
          </a:prstGeom>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4725220" y="2629711"/>
            <a:ext cx="12803823" cy="66314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sm_globe.png"/>
          <p:cNvPicPr>
            <a:picLocks noChangeAspect="1"/>
          </p:cNvPicPr>
          <p:nvPr/>
        </p:nvPicPr>
        <p:blipFill>
          <a:blip r:embed="rId2" cstate="print"/>
          <a:stretch>
            <a:fillRect/>
          </a:stretch>
        </p:blipFill>
        <p:spPr>
          <a:xfrm>
            <a:off x="1225513" y="2634286"/>
            <a:ext cx="3231175" cy="2533461"/>
          </a:xfrm>
          <a:prstGeom prst="rect">
            <a:avLst/>
          </a:prstGeom>
          <a:ln w="50800" cap="sq" cmpd="dbl">
            <a:solidFill>
              <a:schemeClr val="accent2"/>
            </a:solidFill>
            <a:miter lim="800000"/>
          </a:ln>
        </p:spPr>
      </p:pic>
      <p:pic>
        <p:nvPicPr>
          <p:cNvPr id="8" name="Picture 7" descr="sm_globe.png"/>
          <p:cNvPicPr>
            <a:picLocks noChangeAspect="1"/>
          </p:cNvPicPr>
          <p:nvPr userDrawn="1"/>
        </p:nvPicPr>
        <p:blipFill>
          <a:blip r:embed="rId2" cstate="print"/>
          <a:stretch>
            <a:fillRect/>
          </a:stretch>
        </p:blipFill>
        <p:spPr>
          <a:xfrm>
            <a:off x="1225516" y="2634285"/>
            <a:ext cx="3231175" cy="2533462"/>
          </a:xfrm>
          <a:prstGeom prst="rect">
            <a:avLst/>
          </a:prstGeom>
          <a:ln w="50800" cap="sq" cmpd="dbl">
            <a:solidFill>
              <a:schemeClr val="accent2"/>
            </a:solidFill>
            <a:miter lim="800000"/>
          </a:ln>
        </p:spPr>
      </p:pic>
    </p:spTree>
    <p:extLst>
      <p:ext uri="{BB962C8B-B14F-4D97-AF65-F5344CB8AC3E}">
        <p14:creationId xmlns:p14="http://schemas.microsoft.com/office/powerpoint/2010/main" val="23443263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80424" y="3201388"/>
            <a:ext cx="16309631" cy="1486359"/>
          </a:xfrm>
        </p:spPr>
        <p:txBody>
          <a:bodyPr/>
          <a:lstStyle/>
          <a:p>
            <a:r>
              <a:rPr lang="en-US" dirty="0" smtClean="0"/>
              <a:t>Click to edit Master title style</a:t>
            </a:r>
            <a:endParaRPr lang="en-US" dirty="0"/>
          </a:p>
        </p:txBody>
      </p:sp>
      <p:sp>
        <p:nvSpPr>
          <p:cNvPr id="4" name="Rectangle 3"/>
          <p:cNvSpPr/>
          <p:nvPr userDrawn="1"/>
        </p:nvSpPr>
        <p:spPr>
          <a:xfrm>
            <a:off x="0" y="3201388"/>
            <a:ext cx="18291175" cy="1486359"/>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82897" tIns="91448" rIns="182897" bIns="91448" anchor="ctr"/>
          <a:lstStyle/>
          <a:p>
            <a:pPr algn="ctr"/>
            <a:endParaRPr lang="en-US" dirty="0"/>
          </a:p>
        </p:txBody>
      </p:sp>
      <p:sp>
        <p:nvSpPr>
          <p:cNvPr id="6" name="Text Placeholder 15"/>
          <p:cNvSpPr>
            <a:spLocks noGrp="1"/>
          </p:cNvSpPr>
          <p:nvPr>
            <p:ph type="body" sz="quarter" idx="1"/>
          </p:nvPr>
        </p:nvSpPr>
        <p:spPr>
          <a:xfrm>
            <a:off x="5348365" y="5145088"/>
            <a:ext cx="7773749" cy="960416"/>
          </a:xfrm>
          <a:solidFill>
            <a:schemeClr val="accent2"/>
          </a:solidFill>
        </p:spPr>
        <p:txBody>
          <a:bodyPr rtlCol="0" anchor="ctr"/>
          <a:lstStyle>
            <a:lvl1pPr marL="0" indent="0" algn="ctr">
              <a:buFontTx/>
              <a:buNone/>
              <a:defRPr sz="4000" b="1">
                <a:solidFill>
                  <a:srgbClr val="FFFFFF"/>
                </a:solidFill>
              </a:defRPr>
            </a:lvl1pPr>
          </a:lstStyle>
          <a:p>
            <a:pPr lvl="0"/>
            <a:r>
              <a:rPr lang="en-US" dirty="0" smtClean="0"/>
              <a:t>Click to edit Master text styles</a:t>
            </a:r>
          </a:p>
        </p:txBody>
      </p:sp>
    </p:spTree>
    <p:extLst>
      <p:ext uri="{BB962C8B-B14F-4D97-AF65-F5344CB8AC3E}">
        <p14:creationId xmlns:p14="http://schemas.microsoft.com/office/powerpoint/2010/main" val="406183922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411" y="409705"/>
            <a:ext cx="16157205" cy="1305329"/>
          </a:xfrm>
        </p:spPr>
        <p:txBody>
          <a:bodyPr anchor="ctr"/>
          <a:lstStyle>
            <a:lvl1pPr algn="l">
              <a:buNone/>
              <a:defRPr sz="8800" b="0"/>
            </a:lvl1pPr>
          </a:lstStyle>
          <a:p>
            <a:r>
              <a:rPr lang="en-US" smtClean="0"/>
              <a:t>Click to edit Master title style</a:t>
            </a:r>
            <a:endParaRPr lang="en-US" dirty="0"/>
          </a:p>
        </p:txBody>
      </p:sp>
      <p:sp>
        <p:nvSpPr>
          <p:cNvPr id="5" name="Date Placeholder 4"/>
          <p:cNvSpPr>
            <a:spLocks noGrp="1"/>
          </p:cNvSpPr>
          <p:nvPr>
            <p:ph type="dt" sz="half" idx="10"/>
          </p:nvPr>
        </p:nvSpPr>
        <p:spPr>
          <a:xfrm>
            <a:off x="12194117" y="9375493"/>
            <a:ext cx="5334926" cy="547857"/>
          </a:xfrm>
          <a:prstGeom prst="rect">
            <a:avLst/>
          </a:prstGeom>
        </p:spPr>
        <p:txBody>
          <a:bodyPr lIns="182897" tIns="91448" rIns="182897" bIns="91448"/>
          <a:lstStyle/>
          <a:p>
            <a:endParaRPr lang="en-US" dirty="0"/>
          </a:p>
        </p:txBody>
      </p:sp>
      <p:sp>
        <p:nvSpPr>
          <p:cNvPr id="6" name="Footer Placeholder 5"/>
          <p:cNvSpPr>
            <a:spLocks noGrp="1"/>
          </p:cNvSpPr>
          <p:nvPr>
            <p:ph type="ftr" sz="quarter" idx="11"/>
          </p:nvPr>
        </p:nvSpPr>
        <p:spPr>
          <a:xfrm>
            <a:off x="1219421" y="9375205"/>
            <a:ext cx="10844048" cy="547857"/>
          </a:xfrm>
          <a:prstGeom prst="rect">
            <a:avLst/>
          </a:prstGeom>
        </p:spPr>
        <p:txBody>
          <a:bodyPr lIns="182897" tIns="91448" rIns="182897" bIns="91448"/>
          <a:lstStyle/>
          <a:p>
            <a:endParaRPr lang="en-US" dirty="0"/>
          </a:p>
        </p:txBody>
      </p:sp>
      <p:sp>
        <p:nvSpPr>
          <p:cNvPr id="7" name="Slide Number Placeholder 6"/>
          <p:cNvSpPr>
            <a:spLocks noGrp="1"/>
          </p:cNvSpPr>
          <p:nvPr>
            <p:ph type="sldNum" sz="quarter" idx="12"/>
          </p:nvPr>
        </p:nvSpPr>
        <p:spPr>
          <a:xfrm>
            <a:off x="0" y="1908924"/>
            <a:ext cx="1066985" cy="366827"/>
          </a:xfrm>
          <a:prstGeom prst="rect">
            <a:avLst/>
          </a:prstGeom>
        </p:spPr>
        <p:txBody>
          <a:bodyPr lIns="182897" tIns="91448" rIns="182897" bIns="91448"/>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4725220" y="2629711"/>
            <a:ext cx="12803823" cy="66314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sm_globe.png"/>
          <p:cNvPicPr>
            <a:picLocks noChangeAspect="1"/>
          </p:cNvPicPr>
          <p:nvPr userDrawn="1"/>
        </p:nvPicPr>
        <p:blipFill>
          <a:blip r:embed="rId2" cstate="print"/>
          <a:stretch>
            <a:fillRect/>
          </a:stretch>
        </p:blipFill>
        <p:spPr>
          <a:xfrm>
            <a:off x="1225516" y="2634285"/>
            <a:ext cx="3231175" cy="2533462"/>
          </a:xfrm>
          <a:prstGeom prst="rect">
            <a:avLst/>
          </a:prstGeom>
          <a:ln w="50800" cap="sq" cmpd="dbl">
            <a:solidFill>
              <a:schemeClr val="accent2"/>
            </a:solidFill>
            <a:miter lim="800000"/>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hasCustomPrompt="1"/>
          </p:nvPr>
        </p:nvSpPr>
        <p:spPr/>
        <p:txBody>
          <a:bodyPr/>
          <a:lstStyle>
            <a:lvl1pPr>
              <a:defRPr sz="4201">
                <a:latin typeface="Arial" panose="020B0604020202020204" pitchFamily="34" charset="0"/>
                <a:cs typeface="Arial" panose="020B0604020202020204" pitchFamily="34" charset="0"/>
              </a:defRPr>
            </a:lvl1pPr>
            <a:lvl2pPr>
              <a:defRPr sz="3601">
                <a:latin typeface="Arial" panose="020B0604020202020204" pitchFamily="34" charset="0"/>
                <a:cs typeface="Arial" panose="020B0604020202020204" pitchFamily="34" charset="0"/>
              </a:defRPr>
            </a:lvl2pPr>
            <a:lvl3pPr>
              <a:defRPr sz="3241">
                <a:latin typeface="Arial" panose="020B0604020202020204" pitchFamily="34" charset="0"/>
                <a:cs typeface="Arial" panose="020B0604020202020204" pitchFamily="34" charset="0"/>
              </a:defRPr>
            </a:lvl3pPr>
            <a:lvl4pPr>
              <a:defRPr sz="2701">
                <a:latin typeface="Arial" panose="020B0604020202020204" pitchFamily="34" charset="0"/>
                <a:cs typeface="Arial" panose="020B0604020202020204" pitchFamily="34" charset="0"/>
              </a:defRPr>
            </a:lvl4pPr>
            <a:lvl5pPr>
              <a:defRPr sz="2701">
                <a:latin typeface="Arial" panose="020B0604020202020204" pitchFamily="34" charset="0"/>
                <a:cs typeface="Arial" panose="020B0604020202020204" pitchFamily="34"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5419133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767" y="9604163"/>
            <a:ext cx="18286412" cy="68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6" y="9504406"/>
            <a:ext cx="18286412" cy="96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46206" y="1138779"/>
            <a:ext cx="15090219" cy="5350891"/>
          </a:xfrm>
        </p:spPr>
        <p:txBody>
          <a:bodyPr anchor="b" anchorCtr="0">
            <a:normAutofit/>
          </a:bodyPr>
          <a:lstStyle>
            <a:lvl1pPr>
              <a:lnSpc>
                <a:spcPct val="85000"/>
              </a:lnSpc>
              <a:defRPr sz="10802"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646206" y="6681754"/>
            <a:ext cx="15090219" cy="1715029"/>
          </a:xfrm>
        </p:spPr>
        <p:txBody>
          <a:bodyPr lIns="91440" rIns="91440" anchor="t" anchorCtr="0">
            <a:normAutofit/>
          </a:bodyPr>
          <a:lstStyle>
            <a:lvl1pPr marL="0" indent="0">
              <a:buNone/>
              <a:defRPr sz="3241" cap="all" spc="270" baseline="0">
                <a:solidFill>
                  <a:schemeClr val="tx2"/>
                </a:solidFill>
                <a:latin typeface="+mj-lt"/>
              </a:defRPr>
            </a:lvl1pPr>
            <a:lvl2pPr marL="617343" indent="0">
              <a:buNone/>
              <a:defRPr sz="2430">
                <a:solidFill>
                  <a:schemeClr val="tx1">
                    <a:tint val="75000"/>
                  </a:schemeClr>
                </a:solidFill>
              </a:defRPr>
            </a:lvl2pPr>
            <a:lvl3pPr marL="1234687" indent="0">
              <a:buNone/>
              <a:defRPr sz="2160">
                <a:solidFill>
                  <a:schemeClr val="tx1">
                    <a:tint val="75000"/>
                  </a:schemeClr>
                </a:solidFill>
              </a:defRPr>
            </a:lvl3pPr>
            <a:lvl4pPr marL="1852030" indent="0">
              <a:buNone/>
              <a:defRPr sz="1890">
                <a:solidFill>
                  <a:schemeClr val="tx1">
                    <a:tint val="75000"/>
                  </a:schemeClr>
                </a:solidFill>
              </a:defRPr>
            </a:lvl4pPr>
            <a:lvl5pPr marL="2469374" indent="0">
              <a:buNone/>
              <a:defRPr sz="1890">
                <a:solidFill>
                  <a:schemeClr val="tx1">
                    <a:tint val="75000"/>
                  </a:schemeClr>
                </a:solidFill>
              </a:defRPr>
            </a:lvl5pPr>
            <a:lvl6pPr marL="3086717" indent="0">
              <a:buNone/>
              <a:defRPr sz="1890">
                <a:solidFill>
                  <a:schemeClr val="tx1">
                    <a:tint val="75000"/>
                  </a:schemeClr>
                </a:solidFill>
              </a:defRPr>
            </a:lvl6pPr>
            <a:lvl7pPr marL="3704061" indent="0">
              <a:buNone/>
              <a:defRPr sz="1890">
                <a:solidFill>
                  <a:schemeClr val="tx1">
                    <a:tint val="75000"/>
                  </a:schemeClr>
                </a:solidFill>
              </a:defRPr>
            </a:lvl7pPr>
            <a:lvl8pPr marL="4321404" indent="0">
              <a:buNone/>
              <a:defRPr sz="1890">
                <a:solidFill>
                  <a:schemeClr val="tx1">
                    <a:tint val="75000"/>
                  </a:schemeClr>
                </a:solidFill>
              </a:defRPr>
            </a:lvl8pPr>
            <a:lvl9pPr marL="4938748" indent="0">
              <a:buNone/>
              <a:defRPr sz="189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811803" y="6517111"/>
            <a:ext cx="1481585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2289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646206" y="430038"/>
            <a:ext cx="15090219" cy="217680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646204" y="2769455"/>
            <a:ext cx="7407926" cy="60369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9328499" y="2769458"/>
            <a:ext cx="7407926" cy="60369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4527389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646206" y="430038"/>
            <a:ext cx="15090219" cy="217680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646206" y="2769933"/>
            <a:ext cx="7407926" cy="1104764"/>
          </a:xfrm>
        </p:spPr>
        <p:txBody>
          <a:bodyPr lIns="91440" rIns="91440" anchor="ctr">
            <a:normAutofit/>
          </a:bodyPr>
          <a:lstStyle>
            <a:lvl1pPr marL="0" indent="0">
              <a:buNone/>
              <a:defRPr sz="2701" b="0" cap="all" baseline="0">
                <a:solidFill>
                  <a:schemeClr val="tx2"/>
                </a:solidFill>
              </a:defRPr>
            </a:lvl1pPr>
            <a:lvl2pPr marL="617343" indent="0">
              <a:buNone/>
              <a:defRPr sz="2701" b="1"/>
            </a:lvl2pPr>
            <a:lvl3pPr marL="1234687" indent="0">
              <a:buNone/>
              <a:defRPr sz="2430" b="1"/>
            </a:lvl3pPr>
            <a:lvl4pPr marL="1852030" indent="0">
              <a:buNone/>
              <a:defRPr sz="2160" b="1"/>
            </a:lvl4pPr>
            <a:lvl5pPr marL="2469374" indent="0">
              <a:buNone/>
              <a:defRPr sz="2160" b="1"/>
            </a:lvl5pPr>
            <a:lvl6pPr marL="3086717" indent="0">
              <a:buNone/>
              <a:defRPr sz="2160" b="1"/>
            </a:lvl6pPr>
            <a:lvl7pPr marL="3704061" indent="0">
              <a:buNone/>
              <a:defRPr sz="2160" b="1"/>
            </a:lvl7pPr>
            <a:lvl8pPr marL="4321404" indent="0">
              <a:buNone/>
              <a:defRPr sz="2160" b="1"/>
            </a:lvl8pPr>
            <a:lvl9pPr marL="4938748" indent="0">
              <a:buNone/>
              <a:defRPr sz="2160" b="1"/>
            </a:lvl9pPr>
          </a:lstStyle>
          <a:p>
            <a:pPr lvl="0"/>
            <a:r>
              <a:rPr lang="en-US" smtClean="0"/>
              <a:t>Click to edit Master text styles</a:t>
            </a:r>
          </a:p>
        </p:txBody>
      </p:sp>
      <p:sp>
        <p:nvSpPr>
          <p:cNvPr id="4" name="Content Placeholder 3"/>
          <p:cNvSpPr>
            <a:spLocks noGrp="1"/>
          </p:cNvSpPr>
          <p:nvPr>
            <p:ph sz="half" idx="2"/>
          </p:nvPr>
        </p:nvSpPr>
        <p:spPr>
          <a:xfrm>
            <a:off x="1646206" y="3874698"/>
            <a:ext cx="7407926" cy="50688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9328499" y="2769933"/>
            <a:ext cx="7407926" cy="1104764"/>
          </a:xfrm>
        </p:spPr>
        <p:txBody>
          <a:bodyPr lIns="91440" rIns="91440" anchor="ctr">
            <a:normAutofit/>
          </a:bodyPr>
          <a:lstStyle>
            <a:lvl1pPr marL="0" indent="0">
              <a:buNone/>
              <a:defRPr sz="2701" b="0" cap="all" baseline="0">
                <a:solidFill>
                  <a:schemeClr val="tx2"/>
                </a:solidFill>
              </a:defRPr>
            </a:lvl1pPr>
            <a:lvl2pPr marL="617343" indent="0">
              <a:buNone/>
              <a:defRPr sz="2701" b="1"/>
            </a:lvl2pPr>
            <a:lvl3pPr marL="1234687" indent="0">
              <a:buNone/>
              <a:defRPr sz="2430" b="1"/>
            </a:lvl3pPr>
            <a:lvl4pPr marL="1852030" indent="0">
              <a:buNone/>
              <a:defRPr sz="2160" b="1"/>
            </a:lvl4pPr>
            <a:lvl5pPr marL="2469374" indent="0">
              <a:buNone/>
              <a:defRPr sz="2160" b="1"/>
            </a:lvl5pPr>
            <a:lvl6pPr marL="3086717" indent="0">
              <a:buNone/>
              <a:defRPr sz="2160" b="1"/>
            </a:lvl6pPr>
            <a:lvl7pPr marL="3704061" indent="0">
              <a:buNone/>
              <a:defRPr sz="2160" b="1"/>
            </a:lvl7pPr>
            <a:lvl8pPr marL="4321404" indent="0">
              <a:buNone/>
              <a:defRPr sz="2160" b="1"/>
            </a:lvl8pPr>
            <a:lvl9pPr marL="4938748" indent="0">
              <a:buNone/>
              <a:defRPr sz="2160" b="1"/>
            </a:lvl9pPr>
          </a:lstStyle>
          <a:p>
            <a:pPr lvl="0"/>
            <a:r>
              <a:rPr lang="en-US" smtClean="0"/>
              <a:t>Click to edit Master text styles</a:t>
            </a:r>
          </a:p>
        </p:txBody>
      </p:sp>
      <p:sp>
        <p:nvSpPr>
          <p:cNvPr id="6" name="Content Placeholder 5"/>
          <p:cNvSpPr>
            <a:spLocks noGrp="1"/>
          </p:cNvSpPr>
          <p:nvPr>
            <p:ph sz="quarter" idx="4"/>
          </p:nvPr>
        </p:nvSpPr>
        <p:spPr>
          <a:xfrm>
            <a:off x="9328499" y="3874698"/>
            <a:ext cx="7407926" cy="50688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108709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8541227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4767" y="9604163"/>
            <a:ext cx="18286412" cy="68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6" y="9504406"/>
            <a:ext cx="18286412" cy="96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4313522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28" y="0"/>
            <a:ext cx="6077241" cy="10290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61158" y="0"/>
            <a:ext cx="96029" cy="1029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919" y="891814"/>
            <a:ext cx="4801433" cy="3430058"/>
          </a:xfrm>
        </p:spPr>
        <p:txBody>
          <a:bodyPr anchor="b">
            <a:normAutofit/>
          </a:bodyPr>
          <a:lstStyle>
            <a:lvl1pPr>
              <a:defRPr sz="4861"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202150" y="1097619"/>
            <a:ext cx="9740051" cy="78891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919" y="4390476"/>
            <a:ext cx="4801433" cy="5070250"/>
          </a:xfrm>
        </p:spPr>
        <p:txBody>
          <a:bodyPr lIns="91440" rIns="91440">
            <a:normAutofit/>
          </a:bodyPr>
          <a:lstStyle>
            <a:lvl1pPr marL="0" indent="0">
              <a:buNone/>
              <a:defRPr sz="2025">
                <a:solidFill>
                  <a:srgbClr val="FFFFFF"/>
                </a:solidFill>
              </a:defRPr>
            </a:lvl1pPr>
            <a:lvl2pPr marL="617343" indent="0">
              <a:buNone/>
              <a:defRPr sz="1620"/>
            </a:lvl2pPr>
            <a:lvl3pPr marL="1234687" indent="0">
              <a:buNone/>
              <a:defRPr sz="1350"/>
            </a:lvl3pPr>
            <a:lvl4pPr marL="1852030" indent="0">
              <a:buNone/>
              <a:defRPr sz="1215"/>
            </a:lvl4pPr>
            <a:lvl5pPr marL="2469374" indent="0">
              <a:buNone/>
              <a:defRPr sz="1215"/>
            </a:lvl5pPr>
            <a:lvl6pPr marL="3086717" indent="0">
              <a:buNone/>
              <a:defRPr sz="1215"/>
            </a:lvl6pPr>
            <a:lvl7pPr marL="3704061" indent="0">
              <a:buNone/>
              <a:defRPr sz="1215"/>
            </a:lvl7pPr>
            <a:lvl8pPr marL="4321404" indent="0">
              <a:buNone/>
              <a:defRPr sz="1215"/>
            </a:lvl8pPr>
            <a:lvl9pPr marL="4938748" indent="0">
              <a:buNone/>
              <a:defRPr sz="1215"/>
            </a:lvl9pPr>
          </a:lstStyle>
          <a:p>
            <a:pPr lvl="0"/>
            <a:r>
              <a:rPr lang="en-US" smtClean="0"/>
              <a:t>Click to edit Master text styles</a:t>
            </a:r>
          </a:p>
        </p:txBody>
      </p:sp>
      <p:sp>
        <p:nvSpPr>
          <p:cNvPr id="5" name="Date Placeholder 4"/>
          <p:cNvSpPr>
            <a:spLocks noGrp="1"/>
          </p:cNvSpPr>
          <p:nvPr>
            <p:ph type="dt" sz="half" idx="10"/>
          </p:nvPr>
        </p:nvSpPr>
        <p:spPr>
          <a:xfrm>
            <a:off x="698392" y="9692672"/>
            <a:ext cx="3928448" cy="547857"/>
          </a:xfrm>
        </p:spPr>
        <p:txBody>
          <a:bodyPr/>
          <a:lstStyle>
            <a:lvl1pPr algn="l">
              <a:defRPr/>
            </a:lvl1pPr>
          </a:lstStyle>
          <a:p>
            <a:fld id="{98624D31-43A5-475A-80CF-332C9F6DCF35}" type="datetimeFigureOut">
              <a:rPr lang="en-US" smtClean="0"/>
              <a:t>10/23/2017</a:t>
            </a:fld>
            <a:endParaRPr lang="en-US" dirty="0"/>
          </a:p>
        </p:txBody>
      </p:sp>
      <p:sp>
        <p:nvSpPr>
          <p:cNvPr id="6" name="Footer Placeholder 5"/>
          <p:cNvSpPr>
            <a:spLocks noGrp="1"/>
          </p:cNvSpPr>
          <p:nvPr>
            <p:ph type="ftr" sz="quarter" idx="11"/>
          </p:nvPr>
        </p:nvSpPr>
        <p:spPr>
          <a:xfrm>
            <a:off x="7202150" y="9692672"/>
            <a:ext cx="6973510" cy="547857"/>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9021330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2" y="7431793"/>
            <a:ext cx="18286412" cy="28583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6" y="7374889"/>
            <a:ext cx="18286412" cy="96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46206" y="7614730"/>
            <a:ext cx="15172530" cy="1234821"/>
          </a:xfrm>
        </p:spPr>
        <p:txBody>
          <a:bodyPr lIns="91440" tIns="0" rIns="91440" bIns="0" anchor="b">
            <a:noAutofit/>
          </a:bodyPr>
          <a:lstStyle>
            <a:lvl1pPr>
              <a:defRPr sz="4861"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7" y="2"/>
            <a:ext cx="18291152" cy="7374889"/>
          </a:xfrm>
          <a:blipFill>
            <a:blip r:embed="rId2"/>
            <a:stretch>
              <a:fillRect/>
            </a:stretch>
          </a:blipFill>
        </p:spPr>
        <p:txBody>
          <a:bodyPr lIns="457200" tIns="457200" anchor="t"/>
          <a:lstStyle>
            <a:lvl1pPr marL="0" indent="0">
              <a:buNone/>
              <a:defRPr sz="4321">
                <a:solidFill>
                  <a:schemeClr val="bg1"/>
                </a:solidFill>
              </a:defRPr>
            </a:lvl1pPr>
            <a:lvl2pPr marL="617343" indent="0">
              <a:buNone/>
              <a:defRPr sz="3781"/>
            </a:lvl2pPr>
            <a:lvl3pPr marL="1234687" indent="0">
              <a:buNone/>
              <a:defRPr sz="3241"/>
            </a:lvl3pPr>
            <a:lvl4pPr marL="1852030" indent="0">
              <a:buNone/>
              <a:defRPr sz="2701"/>
            </a:lvl4pPr>
            <a:lvl5pPr marL="2469374" indent="0">
              <a:buNone/>
              <a:defRPr sz="2701"/>
            </a:lvl5pPr>
            <a:lvl6pPr marL="3086717" indent="0">
              <a:buNone/>
              <a:defRPr sz="2701"/>
            </a:lvl6pPr>
            <a:lvl7pPr marL="3704061" indent="0">
              <a:buNone/>
              <a:defRPr sz="2701"/>
            </a:lvl7pPr>
            <a:lvl8pPr marL="4321404" indent="0">
              <a:buNone/>
              <a:defRPr sz="2701"/>
            </a:lvl8pPr>
            <a:lvl9pPr marL="4938748" indent="0">
              <a:buNone/>
              <a:defRPr sz="2701"/>
            </a:lvl9pPr>
          </a:lstStyle>
          <a:p>
            <a:r>
              <a:rPr lang="en-US" smtClean="0"/>
              <a:t>Click icon to add picture</a:t>
            </a:r>
            <a:endParaRPr lang="en-US" dirty="0"/>
          </a:p>
        </p:txBody>
      </p:sp>
      <p:sp>
        <p:nvSpPr>
          <p:cNvPr id="4" name="Text Placeholder 3"/>
          <p:cNvSpPr>
            <a:spLocks noGrp="1"/>
          </p:cNvSpPr>
          <p:nvPr>
            <p:ph type="body" sz="half" idx="2"/>
          </p:nvPr>
        </p:nvSpPr>
        <p:spPr>
          <a:xfrm>
            <a:off x="1646206" y="8863269"/>
            <a:ext cx="15172530" cy="891815"/>
          </a:xfrm>
        </p:spPr>
        <p:txBody>
          <a:bodyPr lIns="91440" tIns="0" rIns="91440" bIns="0">
            <a:normAutofit/>
          </a:bodyPr>
          <a:lstStyle>
            <a:lvl1pPr marL="0" indent="0">
              <a:spcBef>
                <a:spcPts val="0"/>
              </a:spcBef>
              <a:spcAft>
                <a:spcPts val="810"/>
              </a:spcAft>
              <a:buNone/>
              <a:defRPr sz="2025">
                <a:solidFill>
                  <a:srgbClr val="FFFFFF"/>
                </a:solidFill>
              </a:defRPr>
            </a:lvl1pPr>
            <a:lvl2pPr marL="617343" indent="0">
              <a:buNone/>
              <a:defRPr sz="1620"/>
            </a:lvl2pPr>
            <a:lvl3pPr marL="1234687" indent="0">
              <a:buNone/>
              <a:defRPr sz="1350"/>
            </a:lvl3pPr>
            <a:lvl4pPr marL="1852030" indent="0">
              <a:buNone/>
              <a:defRPr sz="1215"/>
            </a:lvl4pPr>
            <a:lvl5pPr marL="2469374" indent="0">
              <a:buNone/>
              <a:defRPr sz="1215"/>
            </a:lvl5pPr>
            <a:lvl6pPr marL="3086717" indent="0">
              <a:buNone/>
              <a:defRPr sz="1215"/>
            </a:lvl6pPr>
            <a:lvl7pPr marL="3704061" indent="0">
              <a:buNone/>
              <a:defRPr sz="1215"/>
            </a:lvl7pPr>
            <a:lvl8pPr marL="4321404" indent="0">
              <a:buNone/>
              <a:defRPr sz="1215"/>
            </a:lvl8pPr>
            <a:lvl9pPr marL="4938748" indent="0">
              <a:buNone/>
              <a:defRPr sz="121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624D31-43A5-475A-80CF-332C9F6DCF35}" type="datetimeFigureOut">
              <a:rPr lang="en-US" smtClean="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61900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9604163"/>
            <a:ext cx="18291175" cy="686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9504406"/>
            <a:ext cx="18291177" cy="990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646206" y="430038"/>
            <a:ext cx="15090219" cy="2176807"/>
          </a:xfrm>
          <a:prstGeom prst="rect">
            <a:avLst/>
          </a:prstGeom>
        </p:spPr>
        <p:txBody>
          <a:bodyPr vert="horz" lIns="91440" tIns="45720" rIns="91440" bIns="45720" rtlCol="0" anchor="b">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1646206" y="2769455"/>
            <a:ext cx="15090219" cy="6036903"/>
          </a:xfrm>
          <a:prstGeom prst="rect">
            <a:avLst/>
          </a:prstGeom>
        </p:spPr>
        <p:txBody>
          <a:bodyPr vert="horz" lIns="0" tIns="45720" rIns="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2"/>
          </p:nvPr>
        </p:nvSpPr>
        <p:spPr>
          <a:xfrm>
            <a:off x="1646210" y="9692672"/>
            <a:ext cx="3709050" cy="547857"/>
          </a:xfrm>
          <a:prstGeom prst="rect">
            <a:avLst/>
          </a:prstGeom>
        </p:spPr>
        <p:txBody>
          <a:bodyPr vert="horz" lIns="91440" tIns="45720" rIns="91440" bIns="45720" rtlCol="0" anchor="ctr"/>
          <a:lstStyle>
            <a:lvl1pPr algn="l">
              <a:defRPr sz="1215">
                <a:solidFill>
                  <a:srgbClr val="FFFFFF"/>
                </a:solidFill>
              </a:defRPr>
            </a:lvl1pPr>
          </a:lstStyle>
          <a:p>
            <a:fld id="{98624D31-43A5-475A-80CF-332C9F6DCF35}" type="datetimeFigureOut">
              <a:rPr lang="en-US" smtClean="0"/>
              <a:t>10/23/2017</a:t>
            </a:fld>
            <a:endParaRPr lang="en-US" dirty="0"/>
          </a:p>
        </p:txBody>
      </p:sp>
      <p:sp>
        <p:nvSpPr>
          <p:cNvPr id="5" name="Footer Placeholder 4"/>
          <p:cNvSpPr>
            <a:spLocks noGrp="1"/>
          </p:cNvSpPr>
          <p:nvPr>
            <p:ph type="ftr" sz="quarter" idx="3"/>
          </p:nvPr>
        </p:nvSpPr>
        <p:spPr>
          <a:xfrm>
            <a:off x="5530239" y="9692672"/>
            <a:ext cx="7235462" cy="547857"/>
          </a:xfrm>
          <a:prstGeom prst="rect">
            <a:avLst/>
          </a:prstGeom>
        </p:spPr>
        <p:txBody>
          <a:bodyPr vert="horz" lIns="91440" tIns="45720" rIns="91440" bIns="45720" rtlCol="0" anchor="ctr"/>
          <a:lstStyle>
            <a:lvl1pPr algn="ctr">
              <a:defRPr sz="121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4853269" y="9692672"/>
            <a:ext cx="1968379" cy="547857"/>
          </a:xfrm>
          <a:prstGeom prst="rect">
            <a:avLst/>
          </a:prstGeom>
        </p:spPr>
        <p:txBody>
          <a:bodyPr vert="horz" lIns="91440" tIns="45720" rIns="91440" bIns="45720" rtlCol="0" anchor="ctr"/>
          <a:lstStyle>
            <a:lvl1pPr algn="r">
              <a:defRPr sz="1419">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790609" y="2607572"/>
            <a:ext cx="1495303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7471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06" r:id="rId15"/>
    <p:sldLayoutId id="2147483702" r:id="rId16"/>
  </p:sldLayoutIdLst>
  <p:hf sldNum="0" hdr="0" ftr="0" dt="0"/>
  <p:txStyles>
    <p:titleStyle>
      <a:lvl1pPr algn="l" defTabSz="1234687" rtl="0" eaLnBrk="1" latinLnBrk="0" hangingPunct="1">
        <a:lnSpc>
          <a:spcPct val="85000"/>
        </a:lnSpc>
        <a:spcBef>
          <a:spcPct val="0"/>
        </a:spcBef>
        <a:buNone/>
        <a:defRPr sz="8642" kern="1200" spc="-69" baseline="0">
          <a:solidFill>
            <a:schemeClr val="tx1">
              <a:lumMod val="75000"/>
              <a:lumOff val="25000"/>
            </a:schemeClr>
          </a:solidFill>
          <a:latin typeface="+mj-lt"/>
          <a:ea typeface="+mj-ea"/>
          <a:cs typeface="+mj-cs"/>
        </a:defRPr>
      </a:lvl1pPr>
    </p:titleStyle>
    <p:bodyStyle>
      <a:lvl1pPr marL="478014" indent="-478014" algn="l" defTabSz="1234687" rtl="0" eaLnBrk="1" latinLnBrk="0" hangingPunct="1">
        <a:lnSpc>
          <a:spcPct val="90000"/>
        </a:lnSpc>
        <a:spcBef>
          <a:spcPts val="1620"/>
        </a:spcBef>
        <a:spcAft>
          <a:spcPts val="270"/>
        </a:spcAft>
        <a:buClr>
          <a:schemeClr val="accent1"/>
        </a:buClr>
        <a:buSzPct val="100000"/>
        <a:buFont typeface="Arial" panose="020B0604020202020204" pitchFamily="34" charset="0"/>
        <a:buChar char="•"/>
        <a:defRPr sz="4201"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24520" indent="-454435" algn="l" defTabSz="1234687" rtl="0" eaLnBrk="1" latinLnBrk="0" hangingPunct="1">
        <a:lnSpc>
          <a:spcPct val="90000"/>
        </a:lnSpc>
        <a:spcBef>
          <a:spcPts val="270"/>
        </a:spcBef>
        <a:spcAft>
          <a:spcPts val="540"/>
        </a:spcAft>
        <a:buClr>
          <a:schemeClr val="accent1"/>
        </a:buClr>
        <a:buFont typeface="Arial" panose="020B0604020202020204" pitchFamily="34" charset="0"/>
        <a:buChar char="•"/>
        <a:defRPr sz="3601"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73174" indent="-454435" algn="l" defTabSz="1234687" rtl="0" eaLnBrk="1" latinLnBrk="0" hangingPunct="1">
        <a:lnSpc>
          <a:spcPct val="90000"/>
        </a:lnSpc>
        <a:spcBef>
          <a:spcPts val="270"/>
        </a:spcBef>
        <a:spcAft>
          <a:spcPts val="540"/>
        </a:spcAft>
        <a:buClr>
          <a:schemeClr val="accent1"/>
        </a:buClr>
        <a:buFont typeface="Arial" panose="020B0604020202020204" pitchFamily="34" charset="0"/>
        <a:buChar char="•"/>
        <a:defRPr sz="3001"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04676" indent="-439430" algn="l" defTabSz="1234687" rtl="0" eaLnBrk="1" latinLnBrk="0" hangingPunct="1">
        <a:lnSpc>
          <a:spcPct val="90000"/>
        </a:lnSpc>
        <a:spcBef>
          <a:spcPts val="270"/>
        </a:spcBef>
        <a:spcAft>
          <a:spcPts val="540"/>
        </a:spcAft>
        <a:buClr>
          <a:schemeClr val="accent1"/>
        </a:buClr>
        <a:buFont typeface="Arial" panose="020B0604020202020204" pitchFamily="34" charset="0"/>
        <a:buChar char="•"/>
        <a:defRPr sz="2701"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451188" indent="-439430" algn="l" defTabSz="1234687" rtl="0" eaLnBrk="1" latinLnBrk="0" hangingPunct="1">
        <a:lnSpc>
          <a:spcPct val="90000"/>
        </a:lnSpc>
        <a:spcBef>
          <a:spcPts val="270"/>
        </a:spcBef>
        <a:spcAft>
          <a:spcPts val="540"/>
        </a:spcAft>
        <a:buClr>
          <a:schemeClr val="accent1"/>
        </a:buClr>
        <a:buFont typeface="Arial" panose="020B0604020202020204" pitchFamily="34" charset="0"/>
        <a:buChar char="•"/>
        <a:defRPr sz="2701"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485297" indent="-308672" algn="l" defTabSz="1234687" rtl="0" eaLnBrk="1" latinLnBrk="0" hangingPunct="1">
        <a:lnSpc>
          <a:spcPct val="90000"/>
        </a:lnSpc>
        <a:spcBef>
          <a:spcPts val="270"/>
        </a:spcBef>
        <a:spcAft>
          <a:spcPts val="540"/>
        </a:spcAft>
        <a:buClr>
          <a:schemeClr val="accent1"/>
        </a:buClr>
        <a:buFont typeface="Calibri" pitchFamily="34" charset="0"/>
        <a:buChar char="◦"/>
        <a:defRPr sz="1890" kern="1200">
          <a:solidFill>
            <a:schemeClr val="tx1">
              <a:lumMod val="75000"/>
              <a:lumOff val="25000"/>
            </a:schemeClr>
          </a:solidFill>
          <a:latin typeface="+mn-lt"/>
          <a:ea typeface="+mn-ea"/>
          <a:cs typeface="+mn-cs"/>
        </a:defRPr>
      </a:lvl6pPr>
      <a:lvl7pPr marL="1755351" indent="-308672" algn="l" defTabSz="1234687" rtl="0" eaLnBrk="1" latinLnBrk="0" hangingPunct="1">
        <a:lnSpc>
          <a:spcPct val="90000"/>
        </a:lnSpc>
        <a:spcBef>
          <a:spcPts val="270"/>
        </a:spcBef>
        <a:spcAft>
          <a:spcPts val="540"/>
        </a:spcAft>
        <a:buClr>
          <a:schemeClr val="accent1"/>
        </a:buClr>
        <a:buFont typeface="Calibri" pitchFamily="34" charset="0"/>
        <a:buChar char="◦"/>
        <a:defRPr sz="1890" kern="1200">
          <a:solidFill>
            <a:schemeClr val="tx1">
              <a:lumMod val="75000"/>
              <a:lumOff val="25000"/>
            </a:schemeClr>
          </a:solidFill>
          <a:latin typeface="+mn-lt"/>
          <a:ea typeface="+mn-ea"/>
          <a:cs typeface="+mn-cs"/>
        </a:defRPr>
      </a:lvl7pPr>
      <a:lvl8pPr marL="2025405" indent="-308672" algn="l" defTabSz="1234687" rtl="0" eaLnBrk="1" latinLnBrk="0" hangingPunct="1">
        <a:lnSpc>
          <a:spcPct val="90000"/>
        </a:lnSpc>
        <a:spcBef>
          <a:spcPts val="270"/>
        </a:spcBef>
        <a:spcAft>
          <a:spcPts val="540"/>
        </a:spcAft>
        <a:buClr>
          <a:schemeClr val="accent1"/>
        </a:buClr>
        <a:buFont typeface="Calibri" pitchFamily="34" charset="0"/>
        <a:buChar char="◦"/>
        <a:defRPr sz="1890" kern="1200">
          <a:solidFill>
            <a:schemeClr val="tx1">
              <a:lumMod val="75000"/>
              <a:lumOff val="25000"/>
            </a:schemeClr>
          </a:solidFill>
          <a:latin typeface="+mn-lt"/>
          <a:ea typeface="+mn-ea"/>
          <a:cs typeface="+mn-cs"/>
        </a:defRPr>
      </a:lvl8pPr>
      <a:lvl9pPr marL="2295459" indent="-308672" algn="l" defTabSz="1234687" rtl="0" eaLnBrk="1" latinLnBrk="0" hangingPunct="1">
        <a:lnSpc>
          <a:spcPct val="90000"/>
        </a:lnSpc>
        <a:spcBef>
          <a:spcPts val="270"/>
        </a:spcBef>
        <a:spcAft>
          <a:spcPts val="540"/>
        </a:spcAft>
        <a:buClr>
          <a:schemeClr val="accent1"/>
        </a:buClr>
        <a:buFont typeface="Calibri" pitchFamily="34" charset="0"/>
        <a:buChar char="◦"/>
        <a:defRPr sz="1890" kern="1200">
          <a:solidFill>
            <a:schemeClr val="tx1">
              <a:lumMod val="75000"/>
              <a:lumOff val="25000"/>
            </a:schemeClr>
          </a:solidFill>
          <a:latin typeface="+mn-lt"/>
          <a:ea typeface="+mn-ea"/>
          <a:cs typeface="+mn-cs"/>
        </a:defRPr>
      </a:lvl9pPr>
    </p:bodyStyle>
    <p:otherStyle>
      <a:defPPr>
        <a:defRPr lang="en-US"/>
      </a:defPPr>
      <a:lvl1pPr marL="0" algn="l" defTabSz="1234687" rtl="0" eaLnBrk="1" latinLnBrk="0" hangingPunct="1">
        <a:defRPr sz="2430" kern="1200">
          <a:solidFill>
            <a:schemeClr val="tx1"/>
          </a:solidFill>
          <a:latin typeface="+mn-lt"/>
          <a:ea typeface="+mn-ea"/>
          <a:cs typeface="+mn-cs"/>
        </a:defRPr>
      </a:lvl1pPr>
      <a:lvl2pPr marL="617343" algn="l" defTabSz="1234687" rtl="0" eaLnBrk="1" latinLnBrk="0" hangingPunct="1">
        <a:defRPr sz="2430" kern="1200">
          <a:solidFill>
            <a:schemeClr val="tx1"/>
          </a:solidFill>
          <a:latin typeface="+mn-lt"/>
          <a:ea typeface="+mn-ea"/>
          <a:cs typeface="+mn-cs"/>
        </a:defRPr>
      </a:lvl2pPr>
      <a:lvl3pPr marL="1234687" algn="l" defTabSz="1234687" rtl="0" eaLnBrk="1" latinLnBrk="0" hangingPunct="1">
        <a:defRPr sz="2430" kern="1200">
          <a:solidFill>
            <a:schemeClr val="tx1"/>
          </a:solidFill>
          <a:latin typeface="+mn-lt"/>
          <a:ea typeface="+mn-ea"/>
          <a:cs typeface="+mn-cs"/>
        </a:defRPr>
      </a:lvl3pPr>
      <a:lvl4pPr marL="1852030" algn="l" defTabSz="1234687" rtl="0" eaLnBrk="1" latinLnBrk="0" hangingPunct="1">
        <a:defRPr sz="2430" kern="1200">
          <a:solidFill>
            <a:schemeClr val="tx1"/>
          </a:solidFill>
          <a:latin typeface="+mn-lt"/>
          <a:ea typeface="+mn-ea"/>
          <a:cs typeface="+mn-cs"/>
        </a:defRPr>
      </a:lvl4pPr>
      <a:lvl5pPr marL="2469374" algn="l" defTabSz="1234687" rtl="0" eaLnBrk="1" latinLnBrk="0" hangingPunct="1">
        <a:defRPr sz="2430" kern="1200">
          <a:solidFill>
            <a:schemeClr val="tx1"/>
          </a:solidFill>
          <a:latin typeface="+mn-lt"/>
          <a:ea typeface="+mn-ea"/>
          <a:cs typeface="+mn-cs"/>
        </a:defRPr>
      </a:lvl5pPr>
      <a:lvl6pPr marL="3086717" algn="l" defTabSz="1234687" rtl="0" eaLnBrk="1" latinLnBrk="0" hangingPunct="1">
        <a:defRPr sz="2430" kern="1200">
          <a:solidFill>
            <a:schemeClr val="tx1"/>
          </a:solidFill>
          <a:latin typeface="+mn-lt"/>
          <a:ea typeface="+mn-ea"/>
          <a:cs typeface="+mn-cs"/>
        </a:defRPr>
      </a:lvl6pPr>
      <a:lvl7pPr marL="3704061" algn="l" defTabSz="1234687" rtl="0" eaLnBrk="1" latinLnBrk="0" hangingPunct="1">
        <a:defRPr sz="2430" kern="1200">
          <a:solidFill>
            <a:schemeClr val="tx1"/>
          </a:solidFill>
          <a:latin typeface="+mn-lt"/>
          <a:ea typeface="+mn-ea"/>
          <a:cs typeface="+mn-cs"/>
        </a:defRPr>
      </a:lvl7pPr>
      <a:lvl8pPr marL="4321404" algn="l" defTabSz="1234687" rtl="0" eaLnBrk="1" latinLnBrk="0" hangingPunct="1">
        <a:defRPr sz="2430" kern="1200">
          <a:solidFill>
            <a:schemeClr val="tx1"/>
          </a:solidFill>
          <a:latin typeface="+mn-lt"/>
          <a:ea typeface="+mn-ea"/>
          <a:cs typeface="+mn-cs"/>
        </a:defRPr>
      </a:lvl8pPr>
      <a:lvl9pPr marL="4938748" algn="l" defTabSz="1234687" rtl="0" eaLnBrk="1" latinLnBrk="0" hangingPunct="1">
        <a:defRPr sz="24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002" dirty="0" err="1"/>
              <a:t>İnsan</a:t>
            </a:r>
            <a:r>
              <a:rPr lang="en-US" sz="9002" dirty="0"/>
              <a:t> </a:t>
            </a:r>
            <a:r>
              <a:rPr lang="en-US" sz="9002" dirty="0" err="1"/>
              <a:t>Bilgisayar</a:t>
            </a:r>
            <a:r>
              <a:rPr lang="en-US" sz="9002" dirty="0"/>
              <a:t> </a:t>
            </a:r>
            <a:r>
              <a:rPr lang="en-US" sz="9002" dirty="0" err="1"/>
              <a:t>Etkileşimi</a:t>
            </a:r>
            <a:r>
              <a:rPr lang="tr-TR" sz="9002" dirty="0"/>
              <a:t/>
            </a:r>
            <a:br>
              <a:rPr lang="tr-TR" sz="9002" dirty="0"/>
            </a:br>
            <a:r>
              <a:rPr lang="tr-TR" sz="6001" dirty="0" smtClean="0"/>
              <a:t>Hafta 8 – Kullanıcı temelli testler</a:t>
            </a:r>
            <a:endParaRPr lang="en-US" sz="6001" dirty="0"/>
          </a:p>
        </p:txBody>
      </p:sp>
      <p:sp>
        <p:nvSpPr>
          <p:cNvPr id="3" name="Subtitle 2"/>
          <p:cNvSpPr>
            <a:spLocks noGrp="1"/>
          </p:cNvSpPr>
          <p:nvPr>
            <p:ph type="subTitle" idx="1"/>
          </p:nvPr>
        </p:nvSpPr>
        <p:spPr/>
        <p:txBody>
          <a:bodyPr/>
          <a:lstStyle/>
          <a:p>
            <a:r>
              <a:rPr lang="en-US" dirty="0"/>
              <a:t>Prof. Dr. </a:t>
            </a:r>
            <a:r>
              <a:rPr lang="en-US" dirty="0" err="1"/>
              <a:t>Kürşat</a:t>
            </a:r>
            <a:r>
              <a:rPr lang="en-US" dirty="0"/>
              <a:t> </a:t>
            </a:r>
            <a:r>
              <a:rPr lang="en-US" dirty="0" err="1"/>
              <a:t>Çağıltay</a:t>
            </a:r>
            <a:r>
              <a:rPr lang="en-US" dirty="0"/>
              <a:t/>
            </a:r>
            <a:br>
              <a:rPr lang="en-US" dirty="0"/>
            </a:br>
            <a:r>
              <a:rPr lang="en-US" dirty="0"/>
              <a:t>ODTÜ</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42331" y="8427565"/>
            <a:ext cx="2163114" cy="757090"/>
          </a:xfrm>
          <a:prstGeom prst="rect">
            <a:avLst/>
          </a:prstGeom>
        </p:spPr>
      </p:pic>
    </p:spTree>
    <p:extLst>
      <p:ext uri="{BB962C8B-B14F-4D97-AF65-F5344CB8AC3E}">
        <p14:creationId xmlns:p14="http://schemas.microsoft.com/office/powerpoint/2010/main" val="3487254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Autofit/>
          </a:bodyPr>
          <a:lstStyle/>
          <a:p>
            <a:r>
              <a:rPr lang="tr-TR" sz="6400" dirty="0">
                <a:solidFill>
                  <a:schemeClr val="tx1"/>
                </a:solidFill>
                <a:cs typeface="Arial" panose="020B0604020202020204" pitchFamily="34" charset="0"/>
              </a:rPr>
              <a:t>Memnuniyet</a:t>
            </a:r>
            <a:endParaRPr lang="en-US" sz="6400" dirty="0">
              <a:solidFill>
                <a:schemeClr val="tx1"/>
              </a:solidFill>
              <a:cs typeface="Arial" panose="020B0604020202020204" pitchFamily="34" charset="0"/>
            </a:endParaRPr>
          </a:p>
        </p:txBody>
      </p:sp>
      <p:sp>
        <p:nvSpPr>
          <p:cNvPr id="3" name="Content Placeholder 2"/>
          <p:cNvSpPr>
            <a:spLocks noGrp="1"/>
          </p:cNvSpPr>
          <p:nvPr>
            <p:ph idx="1"/>
          </p:nvPr>
        </p:nvSpPr>
        <p:spPr>
          <a:xfrm>
            <a:off x="1655596" y="3128863"/>
            <a:ext cx="8714127" cy="7411605"/>
          </a:xfrm>
        </p:spPr>
        <p:txBody>
          <a:bodyPr>
            <a:normAutofit/>
          </a:bodyPr>
          <a:lstStyle/>
          <a:p>
            <a:r>
              <a:rPr lang="tr-TR" b="1" i="1" dirty="0">
                <a:cs typeface="Arial" panose="020B0604020202020204" pitchFamily="34" charset="0"/>
              </a:rPr>
              <a:t>Memnuniyet:</a:t>
            </a:r>
            <a:r>
              <a:rPr lang="tr-TR" i="1" dirty="0">
                <a:cs typeface="Arial" panose="020B0604020202020204" pitchFamily="34" charset="0"/>
              </a:rPr>
              <a:t> </a:t>
            </a:r>
            <a:r>
              <a:rPr lang="tr-TR" dirty="0">
                <a:cs typeface="Arial" panose="020B0604020202020204" pitchFamily="34" charset="0"/>
              </a:rPr>
              <a:t>Kullanıcının uygulamayı kullanırken oluşan fikirlerinin (begenilenler, begenilmeyenler vb.) ölçüsünü ifade eder</a:t>
            </a:r>
            <a:r>
              <a:rPr lang="tr-TR" dirty="0" smtClean="0">
                <a:cs typeface="Arial" panose="020B0604020202020204" pitchFamily="34" charset="0"/>
              </a:rPr>
              <a:t>.</a:t>
            </a:r>
            <a:br>
              <a:rPr lang="tr-TR" dirty="0" smtClean="0">
                <a:cs typeface="Arial" panose="020B0604020202020204" pitchFamily="34" charset="0"/>
              </a:rPr>
            </a:br>
            <a:endParaRPr lang="tr-TR" dirty="0">
              <a:cs typeface="Arial" panose="020B0604020202020204" pitchFamily="34" charset="0"/>
            </a:endParaRPr>
          </a:p>
          <a:p>
            <a:r>
              <a:rPr kumimoji="1" lang="tr-TR" dirty="0" smtClean="0">
                <a:cs typeface="Arial" panose="020B0604020202020204" pitchFamily="34" charset="0"/>
              </a:rPr>
              <a:t>Etkililik </a:t>
            </a:r>
            <a:r>
              <a:rPr kumimoji="1" lang="tr-TR" dirty="0">
                <a:cs typeface="Arial" panose="020B0604020202020204" pitchFamily="34" charset="0"/>
              </a:rPr>
              <a:t>ve </a:t>
            </a:r>
            <a:r>
              <a:rPr kumimoji="1" lang="tr-TR" dirty="0" smtClean="0">
                <a:cs typeface="Arial" panose="020B0604020202020204" pitchFamily="34" charset="0"/>
              </a:rPr>
              <a:t>Verimliliğin </a:t>
            </a:r>
            <a:r>
              <a:rPr kumimoji="1" lang="tr-TR" dirty="0">
                <a:cs typeface="Arial" panose="020B0604020202020204" pitchFamily="34" charset="0"/>
              </a:rPr>
              <a:t>memnuniyet üstünde pozitif tesiri </a:t>
            </a:r>
            <a:r>
              <a:rPr kumimoji="1" lang="tr-TR" dirty="0" smtClean="0">
                <a:cs typeface="Arial" panose="020B0604020202020204" pitchFamily="34" charset="0"/>
              </a:rPr>
              <a:t>vardır</a:t>
            </a:r>
          </a:p>
          <a:p>
            <a:pPr marL="0" indent="0">
              <a:spcBef>
                <a:spcPts val="0"/>
              </a:spcBef>
              <a:buClrTx/>
              <a:buSzTx/>
              <a:buNone/>
              <a:defRPr/>
            </a:pPr>
            <a:endParaRPr lang="tr-TR" i="1" dirty="0">
              <a:cs typeface="Arial" panose="020B0604020202020204" pitchFamily="34" charset="0"/>
            </a:endParaRPr>
          </a:p>
          <a:p>
            <a:endParaRPr lang="en-US" dirty="0">
              <a:cs typeface="Arial" panose="020B060402020202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5787" y="3704927"/>
            <a:ext cx="6096000" cy="4572000"/>
          </a:xfrm>
          <a:prstGeom prst="rect">
            <a:avLst/>
          </a:prstGeom>
        </p:spPr>
      </p:pic>
    </p:spTree>
    <p:extLst>
      <p:ext uri="{BB962C8B-B14F-4D97-AF65-F5344CB8AC3E}">
        <p14:creationId xmlns:p14="http://schemas.microsoft.com/office/powerpoint/2010/main" val="2843714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52222" y="3100673"/>
            <a:ext cx="5329517" cy="6158584"/>
          </a:xfrm>
          <a:prstGeom prst="rect">
            <a:avLst/>
          </a:prstGeom>
        </p:spPr>
        <p:style>
          <a:lnRef idx="1">
            <a:schemeClr val="accent3"/>
          </a:lnRef>
          <a:fillRef idx="2">
            <a:schemeClr val="accent3"/>
          </a:fillRef>
          <a:effectRef idx="1">
            <a:schemeClr val="accent3"/>
          </a:effectRef>
          <a:fontRef idx="minor">
            <a:schemeClr val="dk1"/>
          </a:fontRef>
        </p:style>
        <p:txBody>
          <a:bodyPr lIns="182897" tIns="91448" rIns="182897" bIns="91448" rtlCol="0" anchor="ctr"/>
          <a:lstStyle/>
          <a:p>
            <a:pPr algn="ctr"/>
            <a:endParaRPr lang="en-US" dirty="0"/>
          </a:p>
        </p:txBody>
      </p:sp>
      <p:sp>
        <p:nvSpPr>
          <p:cNvPr id="9" name="Rectangle 8"/>
          <p:cNvSpPr/>
          <p:nvPr/>
        </p:nvSpPr>
        <p:spPr>
          <a:xfrm>
            <a:off x="2521002" y="3143892"/>
            <a:ext cx="4609312" cy="4753995"/>
          </a:xfrm>
          <a:prstGeom prst="rect">
            <a:avLst/>
          </a:prstGeom>
        </p:spPr>
        <p:style>
          <a:lnRef idx="1">
            <a:schemeClr val="accent4"/>
          </a:lnRef>
          <a:fillRef idx="2">
            <a:schemeClr val="accent4"/>
          </a:fillRef>
          <a:effectRef idx="1">
            <a:schemeClr val="accent4"/>
          </a:effectRef>
          <a:fontRef idx="minor">
            <a:schemeClr val="dk1"/>
          </a:fontRef>
        </p:style>
        <p:txBody>
          <a:bodyPr lIns="182897" tIns="91448" rIns="182897" bIns="91448" rtlCol="0" anchor="ctr"/>
          <a:lstStyle/>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a:p>
            <a:pPr algn="ctr"/>
            <a:r>
              <a:rPr lang="tr-TR" dirty="0" smtClean="0"/>
              <a:t>Kullanım Baglamı</a:t>
            </a:r>
            <a:endParaRPr lang="en-US" dirty="0"/>
          </a:p>
        </p:txBody>
      </p:sp>
      <p:sp>
        <p:nvSpPr>
          <p:cNvPr id="2" name="Title 1"/>
          <p:cNvSpPr>
            <a:spLocks noGrp="1"/>
          </p:cNvSpPr>
          <p:nvPr>
            <p:ph type="title"/>
          </p:nvPr>
        </p:nvSpPr>
        <p:spPr>
          <a:xfrm>
            <a:off x="1656755" y="1399473"/>
            <a:ext cx="16132592" cy="972408"/>
          </a:xfrm>
        </p:spPr>
        <p:txBody>
          <a:bodyPr vert="horz" lIns="91440" tIns="45720" rIns="91440" bIns="45720" rtlCol="0" anchor="b">
            <a:noAutofit/>
          </a:bodyPr>
          <a:lstStyle/>
          <a:p>
            <a:r>
              <a:rPr lang="tr-TR" sz="6400" dirty="0">
                <a:solidFill>
                  <a:schemeClr val="tx1"/>
                </a:solidFill>
                <a:cs typeface="Arial" panose="020B0604020202020204" pitchFamily="34" charset="0"/>
              </a:rPr>
              <a:t>Kullanılabilirlik – ISO 9241-Bölüm 11</a:t>
            </a:r>
            <a:endParaRPr lang="en-US" sz="6400" dirty="0">
              <a:solidFill>
                <a:schemeClr val="tx1"/>
              </a:solidFill>
              <a:cs typeface="Arial" panose="020B0604020202020204" pitchFamily="34" charset="0"/>
            </a:endParaRPr>
          </a:p>
        </p:txBody>
      </p:sp>
      <p:sp>
        <p:nvSpPr>
          <p:cNvPr id="5" name="Rounded Rectangle 4"/>
          <p:cNvSpPr/>
          <p:nvPr/>
        </p:nvSpPr>
        <p:spPr>
          <a:xfrm>
            <a:off x="2953125" y="3273548"/>
            <a:ext cx="3745066" cy="774947"/>
          </a:xfrm>
          <a:prstGeom prst="roundRect">
            <a:avLst/>
          </a:prstGeom>
        </p:spPr>
        <p:style>
          <a:lnRef idx="0">
            <a:schemeClr val="accent6"/>
          </a:lnRef>
          <a:fillRef idx="3">
            <a:schemeClr val="accent6"/>
          </a:fillRef>
          <a:effectRef idx="3">
            <a:schemeClr val="accent6"/>
          </a:effectRef>
          <a:fontRef idx="minor">
            <a:schemeClr val="lt1"/>
          </a:fontRef>
        </p:style>
        <p:txBody>
          <a:bodyPr lIns="182897" tIns="91448" rIns="182897" bIns="91448" rtlCol="0" anchor="ctr"/>
          <a:lstStyle/>
          <a:p>
            <a:pPr algn="ctr"/>
            <a:r>
              <a:rPr lang="tr-TR" dirty="0" smtClean="0"/>
              <a:t>Kullanıcı</a:t>
            </a:r>
            <a:endParaRPr lang="en-US" dirty="0"/>
          </a:p>
        </p:txBody>
      </p:sp>
      <p:sp>
        <p:nvSpPr>
          <p:cNvPr id="6" name="Rounded Rectangle 5"/>
          <p:cNvSpPr/>
          <p:nvPr/>
        </p:nvSpPr>
        <p:spPr>
          <a:xfrm>
            <a:off x="2953125" y="4245956"/>
            <a:ext cx="3745066" cy="774947"/>
          </a:xfrm>
          <a:prstGeom prst="roundRect">
            <a:avLst/>
          </a:prstGeom>
        </p:spPr>
        <p:style>
          <a:lnRef idx="0">
            <a:schemeClr val="accent6"/>
          </a:lnRef>
          <a:fillRef idx="3">
            <a:schemeClr val="accent6"/>
          </a:fillRef>
          <a:effectRef idx="3">
            <a:schemeClr val="accent6"/>
          </a:effectRef>
          <a:fontRef idx="minor">
            <a:schemeClr val="lt1"/>
          </a:fontRef>
        </p:style>
        <p:txBody>
          <a:bodyPr lIns="182897" tIns="91448" rIns="182897" bIns="91448" rtlCol="0" anchor="ctr"/>
          <a:lstStyle/>
          <a:p>
            <a:pPr algn="ctr"/>
            <a:r>
              <a:rPr lang="tr-TR" dirty="0" smtClean="0"/>
              <a:t>Görev</a:t>
            </a:r>
            <a:endParaRPr lang="en-US" dirty="0"/>
          </a:p>
        </p:txBody>
      </p:sp>
      <p:sp>
        <p:nvSpPr>
          <p:cNvPr id="7" name="Rounded Rectangle 6"/>
          <p:cNvSpPr/>
          <p:nvPr/>
        </p:nvSpPr>
        <p:spPr>
          <a:xfrm>
            <a:off x="2953125" y="5218364"/>
            <a:ext cx="3745066" cy="774947"/>
          </a:xfrm>
          <a:prstGeom prst="roundRect">
            <a:avLst/>
          </a:prstGeom>
        </p:spPr>
        <p:style>
          <a:lnRef idx="0">
            <a:schemeClr val="accent6"/>
          </a:lnRef>
          <a:fillRef idx="3">
            <a:schemeClr val="accent6"/>
          </a:fillRef>
          <a:effectRef idx="3">
            <a:schemeClr val="accent6"/>
          </a:effectRef>
          <a:fontRef idx="minor">
            <a:schemeClr val="lt1"/>
          </a:fontRef>
        </p:style>
        <p:txBody>
          <a:bodyPr lIns="182897" tIns="91448" rIns="182897" bIns="91448" rtlCol="0" anchor="ctr"/>
          <a:lstStyle/>
          <a:p>
            <a:pPr algn="ctr"/>
            <a:r>
              <a:rPr lang="tr-TR" dirty="0" smtClean="0"/>
              <a:t>Araç</a:t>
            </a:r>
            <a:endParaRPr lang="en-US" dirty="0"/>
          </a:p>
        </p:txBody>
      </p:sp>
      <p:sp>
        <p:nvSpPr>
          <p:cNvPr id="8" name="Rounded Rectangle 7"/>
          <p:cNvSpPr/>
          <p:nvPr/>
        </p:nvSpPr>
        <p:spPr>
          <a:xfrm>
            <a:off x="2953125" y="6190772"/>
            <a:ext cx="3745066" cy="774947"/>
          </a:xfrm>
          <a:prstGeom prst="roundRect">
            <a:avLst/>
          </a:prstGeom>
        </p:spPr>
        <p:style>
          <a:lnRef idx="0">
            <a:schemeClr val="accent6"/>
          </a:lnRef>
          <a:fillRef idx="3">
            <a:schemeClr val="accent6"/>
          </a:fillRef>
          <a:effectRef idx="3">
            <a:schemeClr val="accent6"/>
          </a:effectRef>
          <a:fontRef idx="minor">
            <a:schemeClr val="lt1"/>
          </a:fontRef>
        </p:style>
        <p:txBody>
          <a:bodyPr lIns="182897" tIns="91448" rIns="182897" bIns="91448" rtlCol="0" anchor="ctr"/>
          <a:lstStyle/>
          <a:p>
            <a:pPr algn="ctr"/>
            <a:r>
              <a:rPr lang="tr-TR" dirty="0" smtClean="0"/>
              <a:t>Çevre</a:t>
            </a:r>
            <a:endParaRPr lang="en-US" dirty="0"/>
          </a:p>
        </p:txBody>
      </p:sp>
      <p:sp>
        <p:nvSpPr>
          <p:cNvPr id="10" name="Rounded Rectangle 9"/>
          <p:cNvSpPr/>
          <p:nvPr/>
        </p:nvSpPr>
        <p:spPr>
          <a:xfrm>
            <a:off x="2961608" y="8217833"/>
            <a:ext cx="3745066" cy="774947"/>
          </a:xfrm>
          <a:prstGeom prst="roundRect">
            <a:avLst/>
          </a:prstGeom>
        </p:spPr>
        <p:style>
          <a:lnRef idx="0">
            <a:schemeClr val="accent6"/>
          </a:lnRef>
          <a:fillRef idx="3">
            <a:schemeClr val="accent6"/>
          </a:fillRef>
          <a:effectRef idx="3">
            <a:schemeClr val="accent6"/>
          </a:effectRef>
          <a:fontRef idx="minor">
            <a:schemeClr val="lt1"/>
          </a:fontRef>
        </p:style>
        <p:txBody>
          <a:bodyPr lIns="182897" tIns="91448" rIns="182897" bIns="91448" rtlCol="0" anchor="ctr"/>
          <a:lstStyle/>
          <a:p>
            <a:pPr algn="ctr"/>
            <a:r>
              <a:rPr lang="tr-TR" dirty="0" smtClean="0"/>
              <a:t>Ürün</a:t>
            </a:r>
            <a:endParaRPr lang="en-US" dirty="0"/>
          </a:p>
        </p:txBody>
      </p:sp>
      <p:sp>
        <p:nvSpPr>
          <p:cNvPr id="12" name="Rounded Rectangle 11"/>
          <p:cNvSpPr/>
          <p:nvPr/>
        </p:nvSpPr>
        <p:spPr>
          <a:xfrm>
            <a:off x="11019422" y="3273548"/>
            <a:ext cx="3745066" cy="774947"/>
          </a:xfrm>
          <a:prstGeom prst="roundRect">
            <a:avLst/>
          </a:prstGeom>
        </p:spPr>
        <p:style>
          <a:lnRef idx="0">
            <a:schemeClr val="accent6"/>
          </a:lnRef>
          <a:fillRef idx="3">
            <a:schemeClr val="accent6"/>
          </a:fillRef>
          <a:effectRef idx="3">
            <a:schemeClr val="accent6"/>
          </a:effectRef>
          <a:fontRef idx="minor">
            <a:schemeClr val="lt1"/>
          </a:fontRef>
        </p:style>
        <p:txBody>
          <a:bodyPr lIns="182897" tIns="91448" rIns="182897" bIns="91448" rtlCol="0" anchor="ctr"/>
          <a:lstStyle/>
          <a:p>
            <a:pPr algn="ctr"/>
            <a:r>
              <a:rPr lang="tr-TR" dirty="0" smtClean="0"/>
              <a:t>Hedefler</a:t>
            </a:r>
            <a:endParaRPr lang="en-US" dirty="0"/>
          </a:p>
        </p:txBody>
      </p:sp>
      <p:grpSp>
        <p:nvGrpSpPr>
          <p:cNvPr id="17" name="Group 16"/>
          <p:cNvGrpSpPr/>
          <p:nvPr/>
        </p:nvGrpSpPr>
        <p:grpSpPr>
          <a:xfrm>
            <a:off x="10875379" y="4894229"/>
            <a:ext cx="4609312" cy="4365028"/>
            <a:chOff x="4139952" y="2492896"/>
            <a:chExt cx="2304256" cy="2664296"/>
          </a:xfrm>
        </p:grpSpPr>
        <p:sp>
          <p:nvSpPr>
            <p:cNvPr id="13" name="Rectangle 12"/>
            <p:cNvSpPr/>
            <p:nvPr/>
          </p:nvSpPr>
          <p:spPr>
            <a:xfrm>
              <a:off x="4139952" y="2492896"/>
              <a:ext cx="2304256" cy="266429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a:p>
              <a:pPr algn="ctr"/>
              <a:endParaRPr lang="tr-TR" dirty="0" smtClean="0"/>
            </a:p>
            <a:p>
              <a:pPr algn="ctr"/>
              <a:r>
                <a:rPr lang="tr-TR" dirty="0" smtClean="0"/>
                <a:t>Kullanılabilirlik</a:t>
              </a:r>
              <a:endParaRPr lang="en-US" dirty="0"/>
            </a:p>
          </p:txBody>
        </p:sp>
        <p:sp>
          <p:nvSpPr>
            <p:cNvPr id="14" name="Rounded Rectangle 13"/>
            <p:cNvSpPr/>
            <p:nvPr/>
          </p:nvSpPr>
          <p:spPr>
            <a:xfrm>
              <a:off x="4355976" y="2708920"/>
              <a:ext cx="1872208" cy="51647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dirty="0" smtClean="0"/>
                <a:t>Etkililik</a:t>
              </a:r>
              <a:endParaRPr lang="en-US" dirty="0"/>
            </a:p>
          </p:txBody>
        </p:sp>
        <p:sp>
          <p:nvSpPr>
            <p:cNvPr id="15" name="Rounded Rectangle 14"/>
            <p:cNvSpPr/>
            <p:nvPr/>
          </p:nvSpPr>
          <p:spPr>
            <a:xfrm>
              <a:off x="4355976" y="3356992"/>
              <a:ext cx="1872208" cy="51647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dirty="0" smtClean="0"/>
                <a:t>Verimlilik</a:t>
              </a:r>
              <a:endParaRPr lang="en-US" dirty="0"/>
            </a:p>
          </p:txBody>
        </p:sp>
        <p:sp>
          <p:nvSpPr>
            <p:cNvPr id="16" name="Rounded Rectangle 15"/>
            <p:cNvSpPr/>
            <p:nvPr/>
          </p:nvSpPr>
          <p:spPr>
            <a:xfrm>
              <a:off x="4355976" y="4005064"/>
              <a:ext cx="1872208" cy="51647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dirty="0" smtClean="0"/>
                <a:t>Memnuniyet</a:t>
              </a:r>
              <a:endParaRPr lang="en-US" dirty="0"/>
            </a:p>
          </p:txBody>
        </p:sp>
      </p:grpSp>
      <p:cxnSp>
        <p:nvCxnSpPr>
          <p:cNvPr id="21" name="Straight Arrow Connector 20"/>
          <p:cNvCxnSpPr/>
          <p:nvPr/>
        </p:nvCxnSpPr>
        <p:spPr>
          <a:xfrm flipV="1">
            <a:off x="7418395" y="3694167"/>
            <a:ext cx="3456984" cy="1156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rot="5400000">
            <a:off x="12514791" y="4516265"/>
            <a:ext cx="757508" cy="317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7562438" y="6406863"/>
            <a:ext cx="3168902" cy="2383"/>
          </a:xfrm>
          <a:prstGeom prst="straightConnector1">
            <a:avLst/>
          </a:prstGeom>
          <a:ln>
            <a:headEnd type="none"/>
            <a:tailEnd type="arrow"/>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7706477" y="3151560"/>
            <a:ext cx="3024861" cy="738872"/>
          </a:xfrm>
          <a:prstGeom prst="rect">
            <a:avLst/>
          </a:prstGeom>
          <a:noFill/>
          <a:ln>
            <a:noFill/>
          </a:ln>
        </p:spPr>
        <p:txBody>
          <a:bodyPr wrap="square" lIns="182897" tIns="91448" rIns="182897" bIns="91448" rtlCol="0">
            <a:spAutoFit/>
          </a:bodyPr>
          <a:lstStyle/>
          <a:p>
            <a:r>
              <a:rPr lang="tr-TR" dirty="0" smtClean="0"/>
              <a:t>İstenilen çıktı</a:t>
            </a:r>
            <a:endParaRPr lang="en-US" dirty="0"/>
          </a:p>
        </p:txBody>
      </p:sp>
      <p:sp>
        <p:nvSpPr>
          <p:cNvPr id="28" name="TextBox 27"/>
          <p:cNvSpPr txBox="1"/>
          <p:nvPr/>
        </p:nvSpPr>
        <p:spPr>
          <a:xfrm>
            <a:off x="7418396" y="5744646"/>
            <a:ext cx="3168902" cy="738872"/>
          </a:xfrm>
          <a:prstGeom prst="rect">
            <a:avLst/>
          </a:prstGeom>
          <a:noFill/>
        </p:spPr>
        <p:txBody>
          <a:bodyPr wrap="square" lIns="182897" tIns="91448" rIns="182897" bIns="91448" rtlCol="0">
            <a:spAutoFit/>
          </a:bodyPr>
          <a:lstStyle/>
          <a:p>
            <a:r>
              <a:rPr lang="tr-TR" dirty="0" smtClean="0"/>
              <a:t>Kullanım çıktısı</a:t>
            </a:r>
            <a:endParaRPr lang="en-US" dirty="0"/>
          </a:p>
        </p:txBody>
      </p:sp>
    </p:spTree>
    <p:extLst>
      <p:ext uri="{BB962C8B-B14F-4D97-AF65-F5344CB8AC3E}">
        <p14:creationId xmlns:p14="http://schemas.microsoft.com/office/powerpoint/2010/main" val="3876789198"/>
      </p:ext>
    </p:extLst>
  </p:cSld>
  <p:clrMapOvr>
    <a:masterClrMapping/>
  </p:clrMapOvr>
  <mc:AlternateContent xmlns:mc="http://schemas.openxmlformats.org/markup-compatibility/2006" xmlns:p14="http://schemas.microsoft.com/office/powerpoint/2010/main">
    <mc:Choice Requires="p14">
      <p:transition spd="slow" p14:dur="2000" advTm="42096"/>
    </mc:Choice>
    <mc:Fallback xmlns="">
      <p:transition spd="slow" advTm="4209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Autofit/>
          </a:bodyPr>
          <a:lstStyle/>
          <a:p>
            <a:r>
              <a:rPr lang="tr-TR" altLang="tr-TR" sz="6400" dirty="0">
                <a:solidFill>
                  <a:schemeClr val="tx1"/>
                </a:solidFill>
                <a:cs typeface="Arial" panose="020B0604020202020204" pitchFamily="34" charset="0"/>
              </a:rPr>
              <a:t>Kullanılabilirliği belirleyen faktörler</a:t>
            </a:r>
            <a:endParaRPr lang="tr-TR" sz="6400" dirty="0">
              <a:solidFill>
                <a:schemeClr val="tx1"/>
              </a:solidFill>
              <a:cs typeface="Arial" panose="020B0604020202020204" pitchFamily="34" charset="0"/>
            </a:endParaRPr>
          </a:p>
        </p:txBody>
      </p:sp>
      <p:grpSp>
        <p:nvGrpSpPr>
          <p:cNvPr id="17" name="Group 16"/>
          <p:cNvGrpSpPr/>
          <p:nvPr/>
        </p:nvGrpSpPr>
        <p:grpSpPr>
          <a:xfrm>
            <a:off x="2952899" y="2984847"/>
            <a:ext cx="12861183" cy="6059769"/>
            <a:chOff x="3175551" y="2744047"/>
            <a:chExt cx="12861183" cy="6059769"/>
          </a:xfrm>
        </p:grpSpPr>
        <p:sp>
          <p:nvSpPr>
            <p:cNvPr id="4" name="Rectangle 4"/>
            <p:cNvSpPr>
              <a:spLocks noChangeArrowheads="1"/>
            </p:cNvSpPr>
            <p:nvPr/>
          </p:nvSpPr>
          <p:spPr bwMode="auto">
            <a:xfrm>
              <a:off x="3175551" y="2744047"/>
              <a:ext cx="4445772" cy="17150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2897" tIns="91448" rIns="182897" bIns="91448"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tr-TR" altLang="tr-TR" sz="4000"/>
            </a:p>
          </p:txBody>
        </p:sp>
        <p:sp>
          <p:nvSpPr>
            <p:cNvPr id="5" name="Rectangle 5"/>
            <p:cNvSpPr>
              <a:spLocks noChangeArrowheads="1"/>
            </p:cNvSpPr>
            <p:nvPr/>
          </p:nvSpPr>
          <p:spPr bwMode="auto">
            <a:xfrm>
              <a:off x="3175551" y="7088787"/>
              <a:ext cx="4445772" cy="17150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2897" tIns="91448" rIns="182897" bIns="91448"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tr-TR" altLang="tr-TR" sz="4000"/>
            </a:p>
          </p:txBody>
        </p:sp>
        <p:sp>
          <p:nvSpPr>
            <p:cNvPr id="6" name="Rectangle 6"/>
            <p:cNvSpPr>
              <a:spLocks noChangeArrowheads="1"/>
            </p:cNvSpPr>
            <p:nvPr/>
          </p:nvSpPr>
          <p:spPr bwMode="auto">
            <a:xfrm>
              <a:off x="3175551" y="4916417"/>
              <a:ext cx="4445772" cy="17150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2897" tIns="91448" rIns="182897" bIns="91448"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tr-TR" altLang="tr-TR" sz="4000"/>
            </a:p>
          </p:txBody>
        </p:sp>
        <p:sp>
          <p:nvSpPr>
            <p:cNvPr id="7" name="Rectangle 7"/>
            <p:cNvSpPr>
              <a:spLocks noChangeArrowheads="1"/>
            </p:cNvSpPr>
            <p:nvPr/>
          </p:nvSpPr>
          <p:spPr bwMode="auto">
            <a:xfrm>
              <a:off x="8891543" y="4573411"/>
              <a:ext cx="4445772" cy="24010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2897" tIns="91448" rIns="182897" bIns="91448"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tr-TR" altLang="tr-TR" sz="4000"/>
            </a:p>
          </p:txBody>
        </p:sp>
        <p:sp>
          <p:nvSpPr>
            <p:cNvPr id="8" name="Text Box 8"/>
            <p:cNvSpPr txBox="1">
              <a:spLocks noChangeArrowheads="1"/>
            </p:cNvSpPr>
            <p:nvPr/>
          </p:nvSpPr>
          <p:spPr bwMode="auto">
            <a:xfrm>
              <a:off x="3405783" y="3201388"/>
              <a:ext cx="2390259" cy="89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97" tIns="91448" rIns="182897" bIns="9144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tr-TR" altLang="tr-TR" sz="4600" dirty="0">
                  <a:latin typeface="DB Sans Alternate" pitchFamily="18" charset="0"/>
                </a:rPr>
                <a:t>Etkililik</a:t>
              </a:r>
              <a:endParaRPr lang="en-US" altLang="tr-TR" sz="4600" dirty="0">
                <a:latin typeface="DB Sans Alternate" pitchFamily="18" charset="0"/>
              </a:endParaRPr>
            </a:p>
          </p:txBody>
        </p:sp>
        <p:sp>
          <p:nvSpPr>
            <p:cNvPr id="9" name="Text Box 9"/>
            <p:cNvSpPr txBox="1">
              <a:spLocks noChangeArrowheads="1"/>
            </p:cNvSpPr>
            <p:nvPr/>
          </p:nvSpPr>
          <p:spPr bwMode="auto">
            <a:xfrm>
              <a:off x="3405785" y="5373758"/>
              <a:ext cx="2914726" cy="89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97" tIns="91448" rIns="182897" bIns="9144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tr-TR" altLang="tr-TR" sz="4600" dirty="0">
                  <a:latin typeface="DB Sans Alternate" pitchFamily="18" charset="0"/>
                </a:rPr>
                <a:t>Verimlilik</a:t>
              </a:r>
              <a:endParaRPr lang="en-US" altLang="tr-TR" sz="4600" dirty="0">
                <a:latin typeface="DB Sans Alternate" pitchFamily="18" charset="0"/>
              </a:endParaRPr>
            </a:p>
          </p:txBody>
        </p:sp>
        <p:sp>
          <p:nvSpPr>
            <p:cNvPr id="10" name="Text Box 10"/>
            <p:cNvSpPr txBox="1">
              <a:spLocks noChangeArrowheads="1"/>
            </p:cNvSpPr>
            <p:nvPr/>
          </p:nvSpPr>
          <p:spPr bwMode="auto">
            <a:xfrm>
              <a:off x="3429596" y="7546129"/>
              <a:ext cx="3784859" cy="89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97" tIns="91448" rIns="182897" bIns="9144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tr-TR" altLang="tr-TR" sz="4600" dirty="0">
                  <a:latin typeface="DB Sans Alternate" pitchFamily="18" charset="0"/>
                </a:rPr>
                <a:t>Memnuniyet</a:t>
              </a:r>
              <a:endParaRPr lang="en-US" altLang="tr-TR" sz="4600" dirty="0">
                <a:latin typeface="DB Sans Alternate" pitchFamily="18" charset="0"/>
              </a:endParaRPr>
            </a:p>
          </p:txBody>
        </p:sp>
        <p:sp>
          <p:nvSpPr>
            <p:cNvPr id="11" name="Text Box 11"/>
            <p:cNvSpPr txBox="1">
              <a:spLocks noChangeArrowheads="1"/>
            </p:cNvSpPr>
            <p:nvPr/>
          </p:nvSpPr>
          <p:spPr bwMode="auto">
            <a:xfrm>
              <a:off x="9018572" y="4983116"/>
              <a:ext cx="4058955" cy="147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97" tIns="91448" rIns="182897" bIns="9144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tr-TR" altLang="tr-TR" sz="4200" dirty="0">
                  <a:latin typeface="DB Sans Alternate" pitchFamily="18" charset="0"/>
                </a:rPr>
                <a:t>Kullanılabilirlik</a:t>
              </a:r>
            </a:p>
            <a:p>
              <a:pPr eaLnBrk="1" hangingPunct="1"/>
              <a:r>
                <a:rPr lang="tr-TR" altLang="tr-TR" sz="4200" dirty="0">
                  <a:latin typeface="DB Sans Alternate" pitchFamily="18" charset="0"/>
                </a:rPr>
                <a:t>Kriteri/seviyesi</a:t>
              </a:r>
              <a:endParaRPr lang="en-US" altLang="tr-TR" sz="4200" dirty="0">
                <a:latin typeface="DB Sans Alternate" pitchFamily="18" charset="0"/>
              </a:endParaRPr>
            </a:p>
          </p:txBody>
        </p:sp>
        <p:sp>
          <p:nvSpPr>
            <p:cNvPr id="12" name="Line 12"/>
            <p:cNvSpPr>
              <a:spLocks noChangeShapeType="1"/>
            </p:cNvSpPr>
            <p:nvPr/>
          </p:nvSpPr>
          <p:spPr bwMode="auto">
            <a:xfrm>
              <a:off x="7621325" y="3544394"/>
              <a:ext cx="1270220" cy="17150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182897" tIns="91448" rIns="182897" bIns="91448"/>
            <a:lstStyle/>
            <a:p>
              <a:endParaRPr lang="tr-TR" sz="3000"/>
            </a:p>
          </p:txBody>
        </p:sp>
        <p:sp>
          <p:nvSpPr>
            <p:cNvPr id="13" name="Line 13"/>
            <p:cNvSpPr>
              <a:spLocks noChangeShapeType="1"/>
            </p:cNvSpPr>
            <p:nvPr/>
          </p:nvSpPr>
          <p:spPr bwMode="auto">
            <a:xfrm>
              <a:off x="7621325" y="5716764"/>
              <a:ext cx="12702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182897" tIns="91448" rIns="182897" bIns="91448"/>
            <a:lstStyle/>
            <a:p>
              <a:endParaRPr lang="tr-TR" sz="3000"/>
            </a:p>
          </p:txBody>
        </p:sp>
        <p:sp>
          <p:nvSpPr>
            <p:cNvPr id="14" name="Line 14"/>
            <p:cNvSpPr>
              <a:spLocks noChangeShapeType="1"/>
            </p:cNvSpPr>
            <p:nvPr/>
          </p:nvSpPr>
          <p:spPr bwMode="auto">
            <a:xfrm flipV="1">
              <a:off x="7621325" y="6517111"/>
              <a:ext cx="1270220" cy="137202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182897" tIns="91448" rIns="182897" bIns="91448"/>
            <a:lstStyle/>
            <a:p>
              <a:endParaRPr lang="tr-TR" sz="3000"/>
            </a:p>
          </p:txBody>
        </p:sp>
        <p:sp>
          <p:nvSpPr>
            <p:cNvPr id="15" name="Line 15"/>
            <p:cNvSpPr>
              <a:spLocks noChangeShapeType="1"/>
            </p:cNvSpPr>
            <p:nvPr/>
          </p:nvSpPr>
          <p:spPr bwMode="auto">
            <a:xfrm>
              <a:off x="13337315" y="5716764"/>
              <a:ext cx="139724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182897" tIns="91448" rIns="182897" bIns="91448"/>
            <a:lstStyle/>
            <a:p>
              <a:endParaRPr lang="tr-TR" sz="3000"/>
            </a:p>
          </p:txBody>
        </p:sp>
        <p:sp>
          <p:nvSpPr>
            <p:cNvPr id="16" name="Text Box 16"/>
            <p:cNvSpPr txBox="1">
              <a:spLocks noChangeArrowheads="1"/>
            </p:cNvSpPr>
            <p:nvPr/>
          </p:nvSpPr>
          <p:spPr bwMode="auto">
            <a:xfrm>
              <a:off x="13845408" y="4230405"/>
              <a:ext cx="2191326" cy="141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97" tIns="91448" rIns="182897" bIns="9144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tr-TR" altLang="tr-TR" sz="4000" dirty="0">
                  <a:latin typeface="DB Sans Alternate" pitchFamily="18" charset="0"/>
                </a:rPr>
                <a:t>Tasarım</a:t>
              </a:r>
            </a:p>
            <a:p>
              <a:pPr eaLnBrk="1" hangingPunct="1"/>
              <a:r>
                <a:rPr lang="tr-TR" altLang="tr-TR" sz="4000" dirty="0">
                  <a:latin typeface="DB Sans Alternate" pitchFamily="18" charset="0"/>
                </a:rPr>
                <a:t>Süreci</a:t>
              </a:r>
              <a:endParaRPr lang="en-US" altLang="tr-TR" sz="4000" dirty="0">
                <a:latin typeface="DB Sans Alternate" pitchFamily="18" charset="0"/>
              </a:endParaRPr>
            </a:p>
          </p:txBody>
        </p:sp>
      </p:grpSp>
    </p:spTree>
    <p:extLst>
      <p:ext uri="{BB962C8B-B14F-4D97-AF65-F5344CB8AC3E}">
        <p14:creationId xmlns:p14="http://schemas.microsoft.com/office/powerpoint/2010/main" val="3812691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Autofit/>
          </a:bodyPr>
          <a:lstStyle/>
          <a:p>
            <a:r>
              <a:rPr lang="tr-TR" altLang="tr-TR" sz="6400" dirty="0">
                <a:solidFill>
                  <a:schemeClr val="tx1"/>
                </a:solidFill>
                <a:cs typeface="Arial" panose="020B0604020202020204" pitchFamily="34" charset="0"/>
              </a:rPr>
              <a:t>Kullanılabilirlik testinin planlanması</a:t>
            </a:r>
            <a:endParaRPr lang="tr-TR" sz="6400" dirty="0">
              <a:solidFill>
                <a:schemeClr val="tx1"/>
              </a:solidFill>
              <a:cs typeface="Arial" panose="020B0604020202020204" pitchFamily="34" charset="0"/>
            </a:endParaRPr>
          </a:p>
        </p:txBody>
      </p:sp>
      <p:sp>
        <p:nvSpPr>
          <p:cNvPr id="3" name="Content Placeholder 2"/>
          <p:cNvSpPr>
            <a:spLocks noGrp="1"/>
          </p:cNvSpPr>
          <p:nvPr>
            <p:ph idx="1"/>
          </p:nvPr>
        </p:nvSpPr>
        <p:spPr/>
        <p:txBody>
          <a:bodyPr/>
          <a:lstStyle/>
          <a:p>
            <a:r>
              <a:rPr lang="en-US" altLang="tr-TR" dirty="0"/>
              <a:t> </a:t>
            </a:r>
            <a:r>
              <a:rPr kumimoji="1" lang="tr-TR" altLang="tr-TR" dirty="0"/>
              <a:t>Tanımla</a:t>
            </a:r>
            <a:r>
              <a:rPr kumimoji="1" lang="en-US" altLang="tr-TR" dirty="0"/>
              <a:t>:</a:t>
            </a:r>
          </a:p>
          <a:p>
            <a:pPr lvl="1">
              <a:buFontTx/>
              <a:buNone/>
            </a:pPr>
            <a:r>
              <a:rPr kumimoji="1" lang="en-US" altLang="tr-TR" sz="4800" dirty="0"/>
              <a:t>   </a:t>
            </a:r>
            <a:r>
              <a:rPr kumimoji="1" lang="tr-TR" altLang="tr-TR" sz="4800" dirty="0"/>
              <a:t>Hangi verileri, kimden toplayacaksın</a:t>
            </a:r>
            <a:r>
              <a:rPr kumimoji="1" lang="en-US" altLang="tr-TR" sz="4800" dirty="0"/>
              <a:t>? </a:t>
            </a:r>
            <a:br>
              <a:rPr kumimoji="1" lang="en-US" altLang="tr-TR" sz="4800" dirty="0"/>
            </a:br>
            <a:r>
              <a:rPr kumimoji="1" lang="tr-TR" altLang="tr-TR" sz="4800" dirty="0"/>
              <a:t>Bu veriler sana ne söyleyecek</a:t>
            </a:r>
            <a:r>
              <a:rPr kumimoji="1" lang="en-US" altLang="tr-TR" sz="4800" dirty="0"/>
              <a:t>?</a:t>
            </a:r>
            <a:br>
              <a:rPr kumimoji="1" lang="en-US" altLang="tr-TR" sz="4800" dirty="0"/>
            </a:br>
            <a:r>
              <a:rPr kumimoji="1" lang="tr-TR" altLang="tr-TR" sz="4800" dirty="0"/>
              <a:t>Hangi veri toplama metotlarına başvuracaksın</a:t>
            </a:r>
            <a:r>
              <a:rPr kumimoji="1" lang="en-US" altLang="tr-TR" sz="4800" dirty="0"/>
              <a:t>?</a:t>
            </a:r>
            <a:br>
              <a:rPr kumimoji="1" lang="en-US" altLang="tr-TR" sz="4800" dirty="0"/>
            </a:br>
            <a:r>
              <a:rPr kumimoji="1" lang="tr-TR" altLang="tr-TR" sz="4800" dirty="0"/>
              <a:t>Test sonuçlarını elde etmek ne kadar zaman alacak</a:t>
            </a:r>
            <a:r>
              <a:rPr kumimoji="1" lang="en-US" altLang="tr-TR" sz="4800" dirty="0"/>
              <a:t>?</a:t>
            </a:r>
            <a:br>
              <a:rPr kumimoji="1" lang="en-US" altLang="tr-TR" sz="4800" dirty="0"/>
            </a:br>
            <a:r>
              <a:rPr kumimoji="1" lang="tr-TR" altLang="tr-TR" sz="4800" dirty="0"/>
              <a:t>Tasarımcılara ne tür bir </a:t>
            </a:r>
            <a:r>
              <a:rPr kumimoji="1" lang="tr-TR" altLang="tr-TR" sz="4800" dirty="0" err="1"/>
              <a:t>geridönüt</a:t>
            </a:r>
            <a:r>
              <a:rPr kumimoji="1" lang="tr-TR" altLang="tr-TR" sz="4800" dirty="0"/>
              <a:t> vereceksin</a:t>
            </a:r>
            <a:r>
              <a:rPr kumimoji="1" lang="en-US" altLang="tr-TR" sz="4800" dirty="0"/>
              <a:t>?</a:t>
            </a:r>
          </a:p>
          <a:p>
            <a:r>
              <a:rPr kumimoji="1" lang="tr-TR" altLang="tr-TR" dirty="0"/>
              <a:t>Bu planın avantaj/dezavantajlarını </a:t>
            </a:r>
            <a:r>
              <a:rPr kumimoji="1" lang="tr-TR" altLang="tr-TR" dirty="0" smtClean="0"/>
              <a:t>sırala</a:t>
            </a:r>
            <a:endParaRPr kumimoji="1" lang="en-US" altLang="tr-TR" dirty="0"/>
          </a:p>
        </p:txBody>
      </p:sp>
    </p:spTree>
    <p:extLst>
      <p:ext uri="{BB962C8B-B14F-4D97-AF65-F5344CB8AC3E}">
        <p14:creationId xmlns:p14="http://schemas.microsoft.com/office/powerpoint/2010/main" val="203392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vert="horz" lIns="91440" tIns="45720" rIns="91440" bIns="45720" rtlCol="0" anchor="b">
            <a:noAutofit/>
          </a:bodyPr>
          <a:lstStyle/>
          <a:p>
            <a:r>
              <a:rPr lang="tr-TR" altLang="tr-TR" sz="6400" dirty="0">
                <a:solidFill>
                  <a:schemeClr val="tx1"/>
                </a:solidFill>
                <a:cs typeface="Arial" panose="020B0604020202020204" pitchFamily="34" charset="0"/>
              </a:rPr>
              <a:t>Kriterler</a:t>
            </a:r>
            <a:r>
              <a:rPr lang="en-US" altLang="tr-TR" sz="6400" dirty="0">
                <a:solidFill>
                  <a:schemeClr val="tx1"/>
                </a:solidFill>
                <a:cs typeface="Arial" panose="020B0604020202020204" pitchFamily="34" charset="0"/>
              </a:rPr>
              <a:t>? </a:t>
            </a:r>
          </a:p>
        </p:txBody>
      </p:sp>
      <p:sp>
        <p:nvSpPr>
          <p:cNvPr id="10243" name="Rectangle 3" descr="Rectangle: Click to edit Master text styles&#10;Second level&#10;Third level&#10;Fourth level&#10;Fifth level"/>
          <p:cNvSpPr>
            <a:spLocks noGrp="1" noChangeArrowheads="1"/>
          </p:cNvSpPr>
          <p:nvPr>
            <p:ph idx="1"/>
          </p:nvPr>
        </p:nvSpPr>
        <p:spPr/>
        <p:txBody>
          <a:bodyPr/>
          <a:lstStyle/>
          <a:p>
            <a:r>
              <a:rPr lang="tr-TR" altLang="tr-TR" dirty="0">
                <a:cs typeface="Arial" panose="020B0604020202020204" pitchFamily="34" charset="0"/>
              </a:rPr>
              <a:t>Kullanıcı analizi</a:t>
            </a:r>
            <a:r>
              <a:rPr lang="en-US" altLang="tr-TR" dirty="0">
                <a:cs typeface="Arial" panose="020B0604020202020204" pitchFamily="34" charset="0"/>
              </a:rPr>
              <a:t/>
            </a:r>
            <a:br>
              <a:rPr lang="en-US" altLang="tr-TR" dirty="0">
                <a:cs typeface="Arial" panose="020B0604020202020204" pitchFamily="34" charset="0"/>
              </a:rPr>
            </a:br>
            <a:endParaRPr lang="en-US" altLang="tr-TR" dirty="0">
              <a:cs typeface="Arial" panose="020B0604020202020204" pitchFamily="34" charset="0"/>
            </a:endParaRPr>
          </a:p>
          <a:p>
            <a:r>
              <a:rPr lang="tr-TR" altLang="tr-TR" dirty="0">
                <a:cs typeface="Arial" panose="020B0604020202020204" pitchFamily="34" charset="0"/>
              </a:rPr>
              <a:t>Görev analizi</a:t>
            </a:r>
            <a:r>
              <a:rPr lang="en-US" altLang="tr-TR" dirty="0">
                <a:cs typeface="Arial" panose="020B0604020202020204" pitchFamily="34" charset="0"/>
              </a:rPr>
              <a:t/>
            </a:r>
            <a:br>
              <a:rPr lang="en-US" altLang="tr-TR" dirty="0">
                <a:cs typeface="Arial" panose="020B0604020202020204" pitchFamily="34" charset="0"/>
              </a:rPr>
            </a:br>
            <a:endParaRPr lang="en-US" altLang="tr-TR" dirty="0">
              <a:cs typeface="Arial" panose="020B0604020202020204" pitchFamily="34" charset="0"/>
            </a:endParaRPr>
          </a:p>
          <a:p>
            <a:r>
              <a:rPr lang="tr-TR" altLang="tr-TR" dirty="0" smtClean="0">
                <a:cs typeface="Arial" panose="020B0604020202020204" pitchFamily="34" charset="0"/>
              </a:rPr>
              <a:t>Bağlam </a:t>
            </a:r>
            <a:r>
              <a:rPr lang="tr-TR" altLang="tr-TR" dirty="0">
                <a:cs typeface="Arial" panose="020B0604020202020204" pitchFamily="34" charset="0"/>
              </a:rPr>
              <a:t>analizi</a:t>
            </a:r>
            <a:endParaRPr lang="en-US" altLang="tr-TR" dirty="0">
              <a:cs typeface="Arial" panose="020B0604020202020204" pitchFamily="34"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9603" y="2596157"/>
            <a:ext cx="6225480" cy="6225480"/>
          </a:xfrm>
          <a:prstGeom prst="rect">
            <a:avLst/>
          </a:prstGeom>
        </p:spPr>
      </p:pic>
    </p:spTree>
    <p:extLst>
      <p:ext uri="{BB962C8B-B14F-4D97-AF65-F5344CB8AC3E}">
        <p14:creationId xmlns:p14="http://schemas.microsoft.com/office/powerpoint/2010/main" val="3567099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vert="horz" lIns="91440" tIns="45720" rIns="91440" bIns="45720" rtlCol="0" anchor="b">
            <a:noAutofit/>
          </a:bodyPr>
          <a:lstStyle/>
          <a:p>
            <a:r>
              <a:rPr lang="tr-TR" altLang="tr-TR" sz="6400" dirty="0">
                <a:solidFill>
                  <a:schemeClr val="tx1"/>
                </a:solidFill>
                <a:cs typeface="Arial" panose="020B0604020202020204" pitchFamily="34" charset="0"/>
              </a:rPr>
              <a:t>Persona</a:t>
            </a:r>
          </a:p>
        </p:txBody>
      </p:sp>
      <p:sp>
        <p:nvSpPr>
          <p:cNvPr id="91139" name="Content Placeholder 2"/>
          <p:cNvSpPr>
            <a:spLocks noGrp="1"/>
          </p:cNvSpPr>
          <p:nvPr>
            <p:ph idx="1"/>
          </p:nvPr>
        </p:nvSpPr>
        <p:spPr>
          <a:xfrm>
            <a:off x="1296715" y="3344887"/>
            <a:ext cx="6047546" cy="2355083"/>
          </a:xfrm>
        </p:spPr>
        <p:txBody>
          <a:bodyPr>
            <a:normAutofit/>
          </a:bodyPr>
          <a:lstStyle/>
          <a:p>
            <a:r>
              <a:rPr lang="tr-TR" altLang="tr-TR" dirty="0" smtClean="0"/>
              <a:t>Hedef kullanıcı analizi</a:t>
            </a:r>
          </a:p>
        </p:txBody>
      </p:sp>
      <p:pic>
        <p:nvPicPr>
          <p:cNvPr id="911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5427" y="82448"/>
            <a:ext cx="10327612" cy="909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989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Autofit/>
          </a:bodyPr>
          <a:lstStyle/>
          <a:p>
            <a:r>
              <a:rPr lang="tr-TR" sz="6400" dirty="0">
                <a:solidFill>
                  <a:schemeClr val="tx1"/>
                </a:solidFill>
                <a:cs typeface="Arial" panose="020B0604020202020204" pitchFamily="34" charset="0"/>
              </a:rPr>
              <a:t>Kaç Kullanıcı</a:t>
            </a:r>
          </a:p>
        </p:txBody>
      </p:sp>
      <p:sp>
        <p:nvSpPr>
          <p:cNvPr id="3" name="Content Placeholder 2"/>
          <p:cNvSpPr>
            <a:spLocks noGrp="1"/>
          </p:cNvSpPr>
          <p:nvPr>
            <p:ph idx="1"/>
          </p:nvPr>
        </p:nvSpPr>
        <p:spPr>
          <a:xfrm>
            <a:off x="1236044" y="3200871"/>
            <a:ext cx="8108920" cy="7670915"/>
          </a:xfrm>
        </p:spPr>
        <p:txBody>
          <a:bodyPr/>
          <a:lstStyle/>
          <a:p>
            <a:r>
              <a:rPr lang="tr-TR" dirty="0" smtClean="0">
                <a:cs typeface="Arial" panose="020B0604020202020204" pitchFamily="34" charset="0"/>
              </a:rPr>
              <a:t>Nielsen, test edilen sistem hakkında alan bilgisi olan, iyi seçilmiş 5 kişi ile problemlerin %75’i ortaya çıkartılabilir demektedir.</a:t>
            </a:r>
            <a:endParaRPr lang="tr-TR" dirty="0">
              <a:cs typeface="Arial" panose="020B0604020202020204"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3539" y="3200871"/>
            <a:ext cx="9356376" cy="629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359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1682926" y="1298296"/>
            <a:ext cx="13718381" cy="1188611"/>
          </a:xfrm>
        </p:spPr>
        <p:txBody>
          <a:bodyPr vert="horz" lIns="91440" tIns="45720" rIns="91440" bIns="45720" rtlCol="0" anchor="b">
            <a:noAutofit/>
          </a:bodyPr>
          <a:lstStyle/>
          <a:p>
            <a:r>
              <a:rPr lang="tr-TR" altLang="en-US" sz="6400" dirty="0">
                <a:solidFill>
                  <a:schemeClr val="tx1"/>
                </a:solidFill>
                <a:cs typeface="Arial" panose="020B0604020202020204" pitchFamily="34" charset="0"/>
              </a:rPr>
              <a:t>Ama</a:t>
            </a:r>
            <a:r>
              <a:rPr lang="en-US" altLang="en-US" sz="6400" dirty="0">
                <a:solidFill>
                  <a:schemeClr val="tx1"/>
                </a:solidFill>
                <a:cs typeface="Arial" panose="020B0604020202020204" pitchFamily="34" charset="0"/>
              </a:rPr>
              <a:t> Faulkner</a:t>
            </a:r>
            <a:r>
              <a:rPr lang="tr-TR" altLang="en-US" sz="6400" dirty="0">
                <a:solidFill>
                  <a:schemeClr val="tx1"/>
                </a:solidFill>
                <a:cs typeface="Arial" panose="020B0604020202020204" pitchFamily="34" charset="0"/>
              </a:rPr>
              <a:t> (</a:t>
            </a:r>
            <a:r>
              <a:rPr lang="en-US" altLang="en-US" sz="6400" dirty="0">
                <a:solidFill>
                  <a:schemeClr val="tx1"/>
                </a:solidFill>
                <a:cs typeface="Arial" panose="020B0604020202020204" pitchFamily="34" charset="0"/>
              </a:rPr>
              <a:t>2003</a:t>
            </a:r>
            <a:r>
              <a:rPr lang="tr-TR" altLang="en-US" sz="6400" dirty="0">
                <a:solidFill>
                  <a:schemeClr val="tx1"/>
                </a:solidFill>
                <a:cs typeface="Arial" panose="020B0604020202020204" pitchFamily="34" charset="0"/>
              </a:rPr>
              <a:t>)</a:t>
            </a:r>
            <a:endParaRPr lang="en-US" altLang="en-US" sz="6400" dirty="0">
              <a:solidFill>
                <a:schemeClr val="tx1"/>
              </a:solidFill>
              <a:cs typeface="Arial" panose="020B0604020202020204" pitchFamily="34" charset="0"/>
            </a:endParaRPr>
          </a:p>
        </p:txBody>
      </p:sp>
      <p:pic>
        <p:nvPicPr>
          <p:cNvPr id="11469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9003" y="2812248"/>
            <a:ext cx="9306228" cy="648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TextBox 4"/>
          <p:cNvSpPr txBox="1">
            <a:spLocks noChangeArrowheads="1"/>
          </p:cNvSpPr>
          <p:nvPr/>
        </p:nvSpPr>
        <p:spPr bwMode="auto">
          <a:xfrm>
            <a:off x="2308868" y="4285491"/>
            <a:ext cx="1029907" cy="64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97" tIns="91448" rIns="182897" bIns="9144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000" dirty="0">
                <a:latin typeface="DB Sans Alternate" pitchFamily="18" charset="0"/>
              </a:rPr>
              <a:t>%55</a:t>
            </a:r>
          </a:p>
        </p:txBody>
      </p:sp>
      <p:sp>
        <p:nvSpPr>
          <p:cNvPr id="114693" name="TextBox 5"/>
          <p:cNvSpPr txBox="1">
            <a:spLocks noChangeArrowheads="1"/>
          </p:cNvSpPr>
          <p:nvPr/>
        </p:nvSpPr>
        <p:spPr bwMode="auto">
          <a:xfrm>
            <a:off x="13195231" y="3962237"/>
            <a:ext cx="1065181" cy="64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97" tIns="91448" rIns="182897" bIns="9144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000" dirty="0">
                <a:latin typeface="DB Sans Alternate" pitchFamily="18" charset="0"/>
              </a:rPr>
              <a:t>%82</a:t>
            </a:r>
          </a:p>
        </p:txBody>
      </p:sp>
      <p:sp>
        <p:nvSpPr>
          <p:cNvPr id="114694" name="TextBox 6"/>
          <p:cNvSpPr txBox="1">
            <a:spLocks noChangeArrowheads="1"/>
          </p:cNvSpPr>
          <p:nvPr/>
        </p:nvSpPr>
        <p:spPr bwMode="auto">
          <a:xfrm>
            <a:off x="2308868" y="7221611"/>
            <a:ext cx="1084420" cy="64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97" tIns="91448" rIns="182897" bIns="9144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000" dirty="0">
                <a:latin typeface="DB Sans Alternate" pitchFamily="18" charset="0"/>
              </a:rPr>
              <a:t>%90</a:t>
            </a:r>
          </a:p>
        </p:txBody>
      </p:sp>
      <p:sp>
        <p:nvSpPr>
          <p:cNvPr id="114695" name="TextBox 7"/>
          <p:cNvSpPr txBox="1">
            <a:spLocks noChangeArrowheads="1"/>
          </p:cNvSpPr>
          <p:nvPr/>
        </p:nvSpPr>
        <p:spPr bwMode="auto">
          <a:xfrm>
            <a:off x="13317777" y="7225817"/>
            <a:ext cx="1055559" cy="64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97" tIns="91448" rIns="182897" bIns="9144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000" dirty="0">
                <a:latin typeface="DB Sans Alternate" pitchFamily="18" charset="0"/>
              </a:rPr>
              <a:t>%95</a:t>
            </a:r>
          </a:p>
        </p:txBody>
      </p:sp>
    </p:spTree>
    <p:extLst>
      <p:ext uri="{BB962C8B-B14F-4D97-AF65-F5344CB8AC3E}">
        <p14:creationId xmlns:p14="http://schemas.microsoft.com/office/powerpoint/2010/main" val="4259578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870034" y="1486358"/>
            <a:ext cx="12956249" cy="1029018"/>
          </a:xfrm>
        </p:spPr>
        <p:txBody>
          <a:bodyPr vert="horz" lIns="91440" tIns="45720" rIns="91440" bIns="45720" rtlCol="0" anchor="b">
            <a:noAutofit/>
          </a:bodyPr>
          <a:lstStyle/>
          <a:p>
            <a:r>
              <a:rPr lang="tr-TR" altLang="tr-TR" sz="6400" dirty="0">
                <a:solidFill>
                  <a:schemeClr val="tx1"/>
                </a:solidFill>
                <a:cs typeface="Arial" panose="020B0604020202020204" pitchFamily="34" charset="0"/>
              </a:rPr>
              <a:t>Görev Analizi - Zor</a:t>
            </a:r>
            <a:endParaRPr lang="en-US" altLang="tr-TR" sz="6400" dirty="0">
              <a:solidFill>
                <a:schemeClr val="tx1"/>
              </a:solidFill>
              <a:cs typeface="Arial" panose="020B0604020202020204" pitchFamily="34" charset="0"/>
            </a:endParaRPr>
          </a:p>
        </p:txBody>
      </p:sp>
      <p:sp>
        <p:nvSpPr>
          <p:cNvPr id="45061" name="Rectangle 4"/>
          <p:cNvSpPr>
            <a:spLocks noChangeArrowheads="1"/>
          </p:cNvSpPr>
          <p:nvPr/>
        </p:nvSpPr>
        <p:spPr bwMode="auto">
          <a:xfrm>
            <a:off x="10966238" y="1257688"/>
            <a:ext cx="1143198" cy="45734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182897" tIns="91448" rIns="182897" bIns="91448"/>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endParaRPr lang="tr-TR" altLang="tr-TR" sz="4000">
              <a:latin typeface="Times" panose="02020603050405020304" pitchFamily="18" charset="0"/>
            </a:endParaRPr>
          </a:p>
        </p:txBody>
      </p:sp>
      <p:cxnSp>
        <p:nvCxnSpPr>
          <p:cNvPr id="7" name="Straight Arrow Connector 19"/>
          <p:cNvCxnSpPr/>
          <p:nvPr/>
        </p:nvCxnSpPr>
        <p:spPr>
          <a:xfrm flipV="1">
            <a:off x="7763540" y="5229877"/>
            <a:ext cx="1019518" cy="40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19"/>
          <p:cNvCxnSpPr/>
          <p:nvPr/>
        </p:nvCxnSpPr>
        <p:spPr>
          <a:xfrm flipV="1">
            <a:off x="4352974" y="5229877"/>
            <a:ext cx="1608146" cy="1353487"/>
          </a:xfrm>
          <a:prstGeom prst="bent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Diagram 8"/>
          <p:cNvGraphicFramePr/>
          <p:nvPr>
            <p:extLst>
              <p:ext uri="{D42A27DB-BD31-4B8C-83A1-F6EECF244321}">
                <p14:modId xmlns:p14="http://schemas.microsoft.com/office/powerpoint/2010/main" val="1233627825"/>
              </p:ext>
            </p:extLst>
          </p:nvPr>
        </p:nvGraphicFramePr>
        <p:xfrm>
          <a:off x="2520851" y="3528973"/>
          <a:ext cx="2381738" cy="5663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2520851" y="3128863"/>
            <a:ext cx="3011921"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sz="2000" dirty="0">
                <a:latin typeface="Arial" panose="020B0604020202020204" pitchFamily="34" charset="0"/>
                <a:cs typeface="Arial" panose="020B0604020202020204" pitchFamily="34" charset="0"/>
              </a:rPr>
              <a:t>İnternet Şubesi </a:t>
            </a:r>
            <a:r>
              <a:rPr lang="tr-TR" sz="2000" dirty="0" err="1">
                <a:latin typeface="Arial" panose="020B0604020202020204" pitchFamily="34" charset="0"/>
                <a:cs typeface="Arial" panose="020B0604020202020204" pitchFamily="34" charset="0"/>
              </a:rPr>
              <a:t>Anasayfa</a:t>
            </a:r>
            <a:endParaRPr lang="tr-TR" sz="2000" dirty="0">
              <a:latin typeface="Arial" panose="020B0604020202020204" pitchFamily="34" charset="0"/>
              <a:cs typeface="Arial" panose="020B0604020202020204" pitchFamily="34" charset="0"/>
            </a:endParaRPr>
          </a:p>
        </p:txBody>
      </p:sp>
      <p:sp>
        <p:nvSpPr>
          <p:cNvPr id="11" name="Rectangle 10"/>
          <p:cNvSpPr/>
          <p:nvPr/>
        </p:nvSpPr>
        <p:spPr>
          <a:xfrm>
            <a:off x="5989971" y="4751094"/>
            <a:ext cx="1846385" cy="8616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dirty="0" smtClean="0">
                <a:latin typeface="Arial" panose="020B0604020202020204" pitchFamily="34" charset="0"/>
                <a:cs typeface="Arial" panose="020B0604020202020204" pitchFamily="34" charset="0"/>
              </a:rPr>
              <a:t>Kart No ile </a:t>
            </a:r>
          </a:p>
          <a:p>
            <a:pPr algn="ctr"/>
            <a:r>
              <a:rPr lang="tr-TR" sz="2000" dirty="0" smtClean="0">
                <a:latin typeface="Arial" panose="020B0604020202020204" pitchFamily="34" charset="0"/>
                <a:cs typeface="Arial" panose="020B0604020202020204" pitchFamily="34" charset="0"/>
              </a:rPr>
              <a:t>Borç Ödeme</a:t>
            </a:r>
            <a:endParaRPr lang="tr-TR" sz="2000" dirty="0">
              <a:latin typeface="Arial" panose="020B0604020202020204" pitchFamily="34" charset="0"/>
              <a:cs typeface="Arial" panose="020B0604020202020204" pitchFamily="34" charset="0"/>
            </a:endParaRPr>
          </a:p>
        </p:txBody>
      </p:sp>
      <p:sp>
        <p:nvSpPr>
          <p:cNvPr id="12" name="Rectangle 11"/>
          <p:cNvSpPr/>
          <p:nvPr/>
        </p:nvSpPr>
        <p:spPr>
          <a:xfrm>
            <a:off x="8809371" y="4751094"/>
            <a:ext cx="1846385" cy="8616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dirty="0" smtClean="0">
                <a:latin typeface="Arial" panose="020B0604020202020204" pitchFamily="34" charset="0"/>
                <a:cs typeface="Arial" panose="020B0604020202020204" pitchFamily="34" charset="0"/>
              </a:rPr>
              <a:t>Seçim Ekranı</a:t>
            </a:r>
            <a:endParaRPr lang="tr-TR" sz="2000" dirty="0">
              <a:latin typeface="Arial" panose="020B0604020202020204" pitchFamily="34" charset="0"/>
              <a:cs typeface="Arial" panose="020B0604020202020204" pitchFamily="34" charset="0"/>
            </a:endParaRPr>
          </a:p>
        </p:txBody>
      </p:sp>
      <p:sp>
        <p:nvSpPr>
          <p:cNvPr id="13" name="Rectangle 12"/>
          <p:cNvSpPr/>
          <p:nvPr/>
        </p:nvSpPr>
        <p:spPr>
          <a:xfrm>
            <a:off x="11628771" y="4751094"/>
            <a:ext cx="1846385" cy="8616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dirty="0" smtClean="0">
                <a:latin typeface="Arial" panose="020B0604020202020204" pitchFamily="34" charset="0"/>
                <a:cs typeface="Arial" panose="020B0604020202020204" pitchFamily="34" charset="0"/>
              </a:rPr>
              <a:t>Kart No ile </a:t>
            </a:r>
          </a:p>
          <a:p>
            <a:pPr algn="ctr"/>
            <a:r>
              <a:rPr lang="tr-TR" sz="2000" dirty="0" smtClean="0">
                <a:latin typeface="Arial" panose="020B0604020202020204" pitchFamily="34" charset="0"/>
                <a:cs typeface="Arial" panose="020B0604020202020204" pitchFamily="34" charset="0"/>
              </a:rPr>
              <a:t>Ödeme</a:t>
            </a:r>
            <a:endParaRPr lang="tr-TR" sz="2000" dirty="0">
              <a:latin typeface="Arial" panose="020B0604020202020204" pitchFamily="34" charset="0"/>
              <a:cs typeface="Arial" panose="020B0604020202020204" pitchFamily="34" charset="0"/>
            </a:endParaRPr>
          </a:p>
        </p:txBody>
      </p:sp>
      <p:sp>
        <p:nvSpPr>
          <p:cNvPr id="14" name="Rectangle 13"/>
          <p:cNvSpPr/>
          <p:nvPr/>
        </p:nvSpPr>
        <p:spPr>
          <a:xfrm>
            <a:off x="11628770" y="6257509"/>
            <a:ext cx="1846385" cy="8616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dirty="0" smtClean="0">
                <a:latin typeface="Arial" panose="020B0604020202020204" pitchFamily="34" charset="0"/>
                <a:cs typeface="Arial" panose="020B0604020202020204" pitchFamily="34" charset="0"/>
              </a:rPr>
              <a:t>Gerekli Veri Girişi</a:t>
            </a:r>
            <a:endParaRPr lang="tr-TR" sz="2000" dirty="0">
              <a:latin typeface="Arial" panose="020B0604020202020204" pitchFamily="34" charset="0"/>
              <a:cs typeface="Arial" panose="020B0604020202020204" pitchFamily="34" charset="0"/>
            </a:endParaRPr>
          </a:p>
        </p:txBody>
      </p:sp>
      <p:sp>
        <p:nvSpPr>
          <p:cNvPr id="15" name="Rectangle 14"/>
          <p:cNvSpPr/>
          <p:nvPr/>
        </p:nvSpPr>
        <p:spPr>
          <a:xfrm>
            <a:off x="5658789" y="6257509"/>
            <a:ext cx="2177567" cy="8616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dirty="0" smtClean="0">
                <a:latin typeface="Arial" panose="020B0604020202020204" pitchFamily="34" charset="0"/>
                <a:cs typeface="Arial" panose="020B0604020202020204" pitchFamily="34" charset="0"/>
              </a:rPr>
              <a:t>Gerekli Alanların Doldurulması</a:t>
            </a:r>
            <a:endParaRPr lang="tr-TR" sz="2000" dirty="0">
              <a:latin typeface="Arial" panose="020B0604020202020204" pitchFamily="34" charset="0"/>
              <a:cs typeface="Arial" panose="020B0604020202020204" pitchFamily="34" charset="0"/>
            </a:endParaRPr>
          </a:p>
        </p:txBody>
      </p:sp>
      <p:sp>
        <p:nvSpPr>
          <p:cNvPr id="16" name="Rectangle 15"/>
          <p:cNvSpPr/>
          <p:nvPr/>
        </p:nvSpPr>
        <p:spPr>
          <a:xfrm>
            <a:off x="8985019" y="7928052"/>
            <a:ext cx="1846385" cy="8616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dirty="0" smtClean="0">
                <a:latin typeface="Arial" panose="020B0604020202020204" pitchFamily="34" charset="0"/>
                <a:cs typeface="Arial" panose="020B0604020202020204" pitchFamily="34" charset="0"/>
              </a:rPr>
              <a:t>Kart No ile </a:t>
            </a:r>
          </a:p>
          <a:p>
            <a:pPr algn="ctr"/>
            <a:r>
              <a:rPr lang="tr-TR" sz="2000" dirty="0" smtClean="0">
                <a:latin typeface="Arial" panose="020B0604020202020204" pitchFamily="34" charset="0"/>
                <a:cs typeface="Arial" panose="020B0604020202020204" pitchFamily="34" charset="0"/>
              </a:rPr>
              <a:t>Borç Ödeme</a:t>
            </a:r>
            <a:endParaRPr lang="tr-TR" sz="2000" dirty="0">
              <a:latin typeface="Arial" panose="020B0604020202020204" pitchFamily="34" charset="0"/>
              <a:cs typeface="Arial" panose="020B0604020202020204" pitchFamily="34" charset="0"/>
            </a:endParaRPr>
          </a:p>
        </p:txBody>
      </p:sp>
      <p:sp>
        <p:nvSpPr>
          <p:cNvPr id="17" name="Diamond 16"/>
          <p:cNvSpPr/>
          <p:nvPr/>
        </p:nvSpPr>
        <p:spPr>
          <a:xfrm>
            <a:off x="8809371" y="6082470"/>
            <a:ext cx="1846385" cy="1211723"/>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dirty="0" smtClean="0">
                <a:latin typeface="Arial" panose="020B0604020202020204" pitchFamily="34" charset="0"/>
                <a:cs typeface="Arial" panose="020B0604020202020204" pitchFamily="34" charset="0"/>
              </a:rPr>
              <a:t>Mesaj</a:t>
            </a:r>
          </a:p>
          <a:p>
            <a:pPr algn="ctr"/>
            <a:r>
              <a:rPr lang="tr-TR" sz="2000" dirty="0" smtClean="0">
                <a:latin typeface="Arial" panose="020B0604020202020204" pitchFamily="34" charset="0"/>
                <a:cs typeface="Arial" panose="020B0604020202020204" pitchFamily="34" charset="0"/>
              </a:rPr>
              <a:t>Onay</a:t>
            </a:r>
            <a:endParaRPr lang="tr-TR" sz="2000" dirty="0">
              <a:latin typeface="Arial" panose="020B0604020202020204" pitchFamily="34" charset="0"/>
              <a:cs typeface="Arial" panose="020B0604020202020204" pitchFamily="34" charset="0"/>
            </a:endParaRPr>
          </a:p>
        </p:txBody>
      </p:sp>
      <p:sp>
        <p:nvSpPr>
          <p:cNvPr id="18" name="Diamond 17"/>
          <p:cNvSpPr/>
          <p:nvPr/>
        </p:nvSpPr>
        <p:spPr>
          <a:xfrm>
            <a:off x="5482944" y="7753014"/>
            <a:ext cx="2535049" cy="1211723"/>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dirty="0" smtClean="0">
                <a:latin typeface="Arial" panose="020B0604020202020204" pitchFamily="34" charset="0"/>
                <a:cs typeface="Arial" panose="020B0604020202020204" pitchFamily="34" charset="0"/>
              </a:rPr>
              <a:t>Düzeltme</a:t>
            </a:r>
          </a:p>
          <a:p>
            <a:pPr algn="ctr"/>
            <a:r>
              <a:rPr lang="tr-TR" sz="2000" dirty="0" smtClean="0">
                <a:latin typeface="Arial" panose="020B0604020202020204" pitchFamily="34" charset="0"/>
                <a:cs typeface="Arial" panose="020B0604020202020204" pitchFamily="34" charset="0"/>
              </a:rPr>
              <a:t>/ Onay</a:t>
            </a:r>
            <a:endParaRPr lang="tr-TR" sz="2000" dirty="0">
              <a:latin typeface="Arial" panose="020B0604020202020204" pitchFamily="34" charset="0"/>
              <a:cs typeface="Arial" panose="020B0604020202020204" pitchFamily="34" charset="0"/>
            </a:endParaRPr>
          </a:p>
        </p:txBody>
      </p:sp>
      <p:cxnSp>
        <p:nvCxnSpPr>
          <p:cNvPr id="19" name="Straight Arrow Connector 19"/>
          <p:cNvCxnSpPr/>
          <p:nvPr/>
        </p:nvCxnSpPr>
        <p:spPr>
          <a:xfrm flipV="1">
            <a:off x="10655756" y="5181917"/>
            <a:ext cx="1019518" cy="40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2"/>
            <a:endCxn id="14" idx="0"/>
          </p:cNvCxnSpPr>
          <p:nvPr/>
        </p:nvCxnSpPr>
        <p:spPr>
          <a:xfrm flipH="1">
            <a:off x="12551963" y="5612740"/>
            <a:ext cx="1" cy="6447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1"/>
            <a:endCxn id="17" idx="3"/>
          </p:cNvCxnSpPr>
          <p:nvPr/>
        </p:nvCxnSpPr>
        <p:spPr>
          <a:xfrm flipH="1">
            <a:off x="10655756" y="6688332"/>
            <a:ext cx="97301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810044" y="6688331"/>
            <a:ext cx="97301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19"/>
          <p:cNvCxnSpPr/>
          <p:nvPr/>
        </p:nvCxnSpPr>
        <p:spPr>
          <a:xfrm flipV="1">
            <a:off x="7968168" y="8352488"/>
            <a:ext cx="1019518" cy="40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750467" y="7101570"/>
            <a:ext cx="1" cy="6447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19"/>
          <p:cNvCxnSpPr/>
          <p:nvPr/>
        </p:nvCxnSpPr>
        <p:spPr>
          <a:xfrm rot="10800000" flipH="1">
            <a:off x="5485873" y="6688331"/>
            <a:ext cx="172916" cy="1670544"/>
          </a:xfrm>
          <a:prstGeom prst="bentConnector3">
            <a:avLst>
              <a:gd name="adj1" fmla="val -13220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19"/>
          <p:cNvCxnSpPr>
            <a:stCxn id="17" idx="2"/>
            <a:endCxn id="14" idx="2"/>
          </p:cNvCxnSpPr>
          <p:nvPr/>
        </p:nvCxnSpPr>
        <p:spPr>
          <a:xfrm rot="5400000" flipH="1" flipV="1">
            <a:off x="11054744" y="5796974"/>
            <a:ext cx="175038" cy="2819399"/>
          </a:xfrm>
          <a:prstGeom prst="bentConnector3">
            <a:avLst>
              <a:gd name="adj1" fmla="val -1306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989971" y="2807006"/>
            <a:ext cx="10771258" cy="1200329"/>
          </a:xfrm>
          <a:prstGeom prst="rect">
            <a:avLst/>
          </a:prstGeom>
          <a:noFill/>
        </p:spPr>
        <p:txBody>
          <a:bodyPr wrap="square" rtlCol="0">
            <a:spAutoFit/>
          </a:bodyPr>
          <a:lstStyle/>
          <a:p>
            <a:r>
              <a:rPr lang="tr-TR" sz="2400" b="1" dirty="0" smtClean="0">
                <a:latin typeface="Arial" panose="020B0604020202020204" pitchFamily="34" charset="0"/>
                <a:cs typeface="Arial" panose="020B0604020202020204" pitchFamily="34" charset="0"/>
              </a:rPr>
              <a:t>Görev 8:</a:t>
            </a:r>
            <a:r>
              <a:rPr lang="tr-TR" sz="2400" dirty="0" smtClean="0">
                <a:latin typeface="Arial" panose="020B0604020202020204" pitchFamily="34" charset="0"/>
                <a:cs typeface="Arial" panose="020B0604020202020204" pitchFamily="34" charset="0"/>
              </a:rPr>
              <a:t> Annenizin kredi kartı ile borcunu ödemek istiyorsunuz.  İnternet Şubesindeki vadesiz hesabınız üzerinden annenizin kredi kartı borcunun 1 TL’sini kart </a:t>
            </a:r>
            <a:r>
              <a:rPr lang="tr-TR" sz="2400" dirty="0" err="1" smtClean="0">
                <a:latin typeface="Arial" panose="020B0604020202020204" pitchFamily="34" charset="0"/>
                <a:cs typeface="Arial" panose="020B0604020202020204" pitchFamily="34" charset="0"/>
              </a:rPr>
              <a:t>no</a:t>
            </a:r>
            <a:r>
              <a:rPr lang="tr-TR" sz="2400" dirty="0" smtClean="0">
                <a:latin typeface="Arial" panose="020B0604020202020204" pitchFamily="34" charset="0"/>
                <a:cs typeface="Arial" panose="020B0604020202020204" pitchFamily="34" charset="0"/>
              </a:rPr>
              <a:t> girerek ödeyiniz.</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603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vert="horz" lIns="91440" tIns="45720" rIns="91440" bIns="45720" rtlCol="0" anchor="b">
            <a:noAutofit/>
          </a:bodyPr>
          <a:lstStyle/>
          <a:p>
            <a:r>
              <a:rPr lang="tr-TR" altLang="tr-TR" sz="6400" dirty="0">
                <a:solidFill>
                  <a:schemeClr val="tx1"/>
                </a:solidFill>
                <a:cs typeface="Arial" panose="020B0604020202020204" pitchFamily="34" charset="0"/>
              </a:rPr>
              <a:t>Görev Analizi - Kolay</a:t>
            </a:r>
            <a:endParaRPr lang="en-US" altLang="tr-TR" sz="6400" dirty="0">
              <a:solidFill>
                <a:schemeClr val="tx1"/>
              </a:solidFill>
              <a:cs typeface="Arial" panose="020B0604020202020204" pitchFamily="34" charset="0"/>
            </a:endParaRPr>
          </a:p>
        </p:txBody>
      </p:sp>
      <p:sp>
        <p:nvSpPr>
          <p:cNvPr id="46083" name="Slide Number Placeholder 3"/>
          <p:cNvSpPr>
            <a:spLocks noGrp="1"/>
          </p:cNvSpPr>
          <p:nvPr>
            <p:ph type="sldNum" sz="quarter" idx="12"/>
          </p:nvPr>
        </p:nvSpPr>
        <p:spPr>
          <a:noFill/>
        </p:spPr>
        <p:txBody>
          <a:bodyPr lIns="182897" tIns="91448" rIns="182897" bIns="91448"/>
          <a:lstStyle>
            <a:lvl1pPr>
              <a:spcBef>
                <a:spcPct val="20000"/>
              </a:spcBef>
              <a:buClr>
                <a:schemeClr val="hlink"/>
              </a:buClr>
              <a:buSzPct val="110000"/>
              <a:buFont typeface="Wingdings" panose="05000000000000000000" pitchFamily="2" charset="2"/>
              <a:buBlip>
                <a:blip r:embed="rId2"/>
              </a:buBlip>
              <a:defRPr sz="5200">
                <a:solidFill>
                  <a:schemeClr val="tx1"/>
                </a:solidFill>
                <a:latin typeface="Arial" panose="020B0604020202020204" pitchFamily="34" charset="0"/>
              </a:defRPr>
            </a:lvl1pPr>
            <a:lvl2pPr marL="1238308" indent="-476271">
              <a:spcBef>
                <a:spcPct val="20000"/>
              </a:spcBef>
              <a:buClr>
                <a:schemeClr val="tx1"/>
              </a:buClr>
              <a:buSzPct val="60000"/>
              <a:buFont typeface="Wingdings" panose="05000000000000000000" pitchFamily="2" charset="2"/>
              <a:buChar char="n"/>
              <a:defRPr sz="4600">
                <a:solidFill>
                  <a:schemeClr val="tx1"/>
                </a:solidFill>
                <a:latin typeface="Arial" panose="020B0604020202020204" pitchFamily="34" charset="0"/>
              </a:defRPr>
            </a:lvl2pPr>
            <a:lvl3pPr marL="1905089" indent="-381016">
              <a:spcBef>
                <a:spcPct val="20000"/>
              </a:spcBef>
              <a:buClr>
                <a:schemeClr val="hlink"/>
              </a:buClr>
              <a:buSzPct val="95000"/>
              <a:buFont typeface="Wingdings" panose="05000000000000000000" pitchFamily="2" charset="2"/>
              <a:buChar char="w"/>
              <a:defRPr sz="4000">
                <a:solidFill>
                  <a:schemeClr val="tx1"/>
                </a:solidFill>
                <a:latin typeface="Arial" panose="020B0604020202020204" pitchFamily="34" charset="0"/>
              </a:defRPr>
            </a:lvl3pPr>
            <a:lvl4pPr marL="2667123" indent="-381016">
              <a:spcBef>
                <a:spcPct val="20000"/>
              </a:spcBef>
              <a:buClr>
                <a:schemeClr val="tx1"/>
              </a:buClr>
              <a:buSzPct val="65000"/>
              <a:buFont typeface="Wingdings" panose="05000000000000000000" pitchFamily="2" charset="2"/>
              <a:buChar char="n"/>
              <a:defRPr sz="3400">
                <a:solidFill>
                  <a:schemeClr val="tx1"/>
                </a:solidFill>
                <a:latin typeface="Arial" panose="020B0604020202020204" pitchFamily="34" charset="0"/>
              </a:defRPr>
            </a:lvl4pPr>
            <a:lvl5pPr marL="3429158" indent="-381016">
              <a:spcBef>
                <a:spcPct val="20000"/>
              </a:spcBef>
              <a:buClr>
                <a:schemeClr val="hlink"/>
              </a:buClr>
              <a:buSzPct val="60000"/>
              <a:buFont typeface="Wingdings" panose="05000000000000000000" pitchFamily="2" charset="2"/>
              <a:buChar char="n"/>
              <a:defRPr sz="3400">
                <a:solidFill>
                  <a:schemeClr val="tx1"/>
                </a:solidFill>
                <a:latin typeface="Arial" panose="020B0604020202020204" pitchFamily="34" charset="0"/>
              </a:defRPr>
            </a:lvl5pPr>
            <a:lvl6pPr marL="4191194" indent="-381016" eaLnBrk="0" fontAlgn="base" hangingPunct="0">
              <a:spcBef>
                <a:spcPct val="20000"/>
              </a:spcBef>
              <a:spcAft>
                <a:spcPct val="0"/>
              </a:spcAft>
              <a:buClr>
                <a:schemeClr val="hlink"/>
              </a:buClr>
              <a:buSzPct val="60000"/>
              <a:buFont typeface="Wingdings" panose="05000000000000000000" pitchFamily="2" charset="2"/>
              <a:buChar char="n"/>
              <a:defRPr sz="3400">
                <a:solidFill>
                  <a:schemeClr val="tx1"/>
                </a:solidFill>
                <a:latin typeface="Arial" panose="020B0604020202020204" pitchFamily="34" charset="0"/>
              </a:defRPr>
            </a:lvl6pPr>
            <a:lvl7pPr marL="4953228" indent="-381016" eaLnBrk="0" fontAlgn="base" hangingPunct="0">
              <a:spcBef>
                <a:spcPct val="20000"/>
              </a:spcBef>
              <a:spcAft>
                <a:spcPct val="0"/>
              </a:spcAft>
              <a:buClr>
                <a:schemeClr val="hlink"/>
              </a:buClr>
              <a:buSzPct val="60000"/>
              <a:buFont typeface="Wingdings" panose="05000000000000000000" pitchFamily="2" charset="2"/>
              <a:buChar char="n"/>
              <a:defRPr sz="3400">
                <a:solidFill>
                  <a:schemeClr val="tx1"/>
                </a:solidFill>
                <a:latin typeface="Arial" panose="020B0604020202020204" pitchFamily="34" charset="0"/>
              </a:defRPr>
            </a:lvl7pPr>
            <a:lvl8pPr marL="5715265" indent="-381016" eaLnBrk="0" fontAlgn="base" hangingPunct="0">
              <a:spcBef>
                <a:spcPct val="20000"/>
              </a:spcBef>
              <a:spcAft>
                <a:spcPct val="0"/>
              </a:spcAft>
              <a:buClr>
                <a:schemeClr val="hlink"/>
              </a:buClr>
              <a:buSzPct val="60000"/>
              <a:buFont typeface="Wingdings" panose="05000000000000000000" pitchFamily="2" charset="2"/>
              <a:buChar char="n"/>
              <a:defRPr sz="3400">
                <a:solidFill>
                  <a:schemeClr val="tx1"/>
                </a:solidFill>
                <a:latin typeface="Arial" panose="020B0604020202020204" pitchFamily="34" charset="0"/>
              </a:defRPr>
            </a:lvl8pPr>
            <a:lvl9pPr marL="6477299" indent="-381016" eaLnBrk="0" fontAlgn="base" hangingPunct="0">
              <a:spcBef>
                <a:spcPct val="20000"/>
              </a:spcBef>
              <a:spcAft>
                <a:spcPct val="0"/>
              </a:spcAft>
              <a:buClr>
                <a:schemeClr val="hlink"/>
              </a:buClr>
              <a:buSzPct val="60000"/>
              <a:buFont typeface="Wingdings" panose="05000000000000000000" pitchFamily="2" charset="2"/>
              <a:buChar char="n"/>
              <a:defRPr sz="3400">
                <a:solidFill>
                  <a:schemeClr val="tx1"/>
                </a:solidFill>
                <a:latin typeface="Arial" panose="020B0604020202020204" pitchFamily="34" charset="0"/>
              </a:defRPr>
            </a:lvl9pPr>
          </a:lstStyle>
          <a:p>
            <a:pPr>
              <a:spcBef>
                <a:spcPct val="0"/>
              </a:spcBef>
              <a:buClrTx/>
              <a:buSzTx/>
              <a:buFontTx/>
              <a:buNone/>
            </a:pPr>
            <a:endParaRPr lang="tr-TR" altLang="en-US" sz="2400" dirty="0">
              <a:latin typeface="DB Sans Alternate" pitchFamily="18" charset="0"/>
            </a:endParaRPr>
          </a:p>
          <a:p>
            <a:pPr>
              <a:spcBef>
                <a:spcPct val="0"/>
              </a:spcBef>
              <a:buClrTx/>
              <a:buSzTx/>
              <a:buFontTx/>
              <a:buNone/>
            </a:pPr>
            <a:endParaRPr lang="en-US" altLang="en-US" sz="2400" dirty="0">
              <a:latin typeface="DB Sans Alternate" pitchFamily="18" charset="0"/>
            </a:endParaRPr>
          </a:p>
        </p:txBody>
      </p:sp>
      <p:cxnSp>
        <p:nvCxnSpPr>
          <p:cNvPr id="5" name="Straight Arrow Connector 19"/>
          <p:cNvCxnSpPr/>
          <p:nvPr/>
        </p:nvCxnSpPr>
        <p:spPr>
          <a:xfrm flipV="1">
            <a:off x="7523692" y="6199934"/>
            <a:ext cx="1019518" cy="40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750123" y="5721151"/>
            <a:ext cx="1846385" cy="8616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dirty="0" smtClean="0">
                <a:latin typeface="Arial" panose="020B0604020202020204" pitchFamily="34" charset="0"/>
                <a:cs typeface="Arial" panose="020B0604020202020204" pitchFamily="34" charset="0"/>
              </a:rPr>
              <a:t>Ana Sayfa</a:t>
            </a:r>
            <a:endParaRPr lang="tr-TR" sz="2000" dirty="0">
              <a:latin typeface="Arial" panose="020B0604020202020204" pitchFamily="34" charset="0"/>
              <a:cs typeface="Arial" panose="020B0604020202020204" pitchFamily="34" charset="0"/>
            </a:endParaRPr>
          </a:p>
        </p:txBody>
      </p:sp>
      <p:sp>
        <p:nvSpPr>
          <p:cNvPr id="7" name="Rectangle 6"/>
          <p:cNvSpPr/>
          <p:nvPr/>
        </p:nvSpPr>
        <p:spPr>
          <a:xfrm>
            <a:off x="8569523" y="5721151"/>
            <a:ext cx="1846385" cy="8616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dirty="0" smtClean="0">
                <a:latin typeface="Arial" panose="020B0604020202020204" pitchFamily="34" charset="0"/>
                <a:cs typeface="Arial" panose="020B0604020202020204" pitchFamily="34" charset="0"/>
              </a:rPr>
              <a:t>Çıkış</a:t>
            </a:r>
            <a:endParaRPr lang="tr-TR" sz="2000" dirty="0">
              <a:latin typeface="Arial" panose="020B0604020202020204" pitchFamily="34" charset="0"/>
              <a:cs typeface="Arial" panose="020B0604020202020204" pitchFamily="34" charset="0"/>
            </a:endParaRPr>
          </a:p>
        </p:txBody>
      </p:sp>
      <p:sp>
        <p:nvSpPr>
          <p:cNvPr id="8" name="Rectangle 7"/>
          <p:cNvSpPr/>
          <p:nvPr/>
        </p:nvSpPr>
        <p:spPr>
          <a:xfrm>
            <a:off x="11388923" y="5721151"/>
            <a:ext cx="1846385" cy="8616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000" dirty="0" smtClean="0">
                <a:latin typeface="Arial" panose="020B0604020202020204" pitchFamily="34" charset="0"/>
                <a:cs typeface="Arial" panose="020B0604020202020204" pitchFamily="34" charset="0"/>
              </a:rPr>
              <a:t>Onay</a:t>
            </a:r>
            <a:endParaRPr lang="tr-TR" sz="2000" dirty="0">
              <a:latin typeface="Arial" panose="020B0604020202020204" pitchFamily="34" charset="0"/>
              <a:cs typeface="Arial" panose="020B0604020202020204" pitchFamily="34" charset="0"/>
            </a:endParaRPr>
          </a:p>
        </p:txBody>
      </p:sp>
      <p:cxnSp>
        <p:nvCxnSpPr>
          <p:cNvPr id="9" name="Straight Arrow Connector 19"/>
          <p:cNvCxnSpPr/>
          <p:nvPr/>
        </p:nvCxnSpPr>
        <p:spPr>
          <a:xfrm flipV="1">
            <a:off x="10415908" y="6151974"/>
            <a:ext cx="1019518" cy="40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80595" y="4777438"/>
            <a:ext cx="7514035" cy="369332"/>
          </a:xfrm>
          <a:prstGeom prst="rect">
            <a:avLst/>
          </a:prstGeom>
          <a:noFill/>
        </p:spPr>
        <p:txBody>
          <a:bodyPr wrap="square" rtlCol="0">
            <a:spAutoFit/>
          </a:bodyPr>
          <a:lstStyle/>
          <a:p>
            <a:r>
              <a:rPr lang="tr-TR" b="1" dirty="0" smtClean="0"/>
              <a:t>Görev 9:</a:t>
            </a:r>
            <a:r>
              <a:rPr lang="tr-TR" dirty="0" smtClean="0"/>
              <a:t> Sistemden çıkış yapınız.</a:t>
            </a:r>
            <a:endParaRPr lang="tr-TR" dirty="0"/>
          </a:p>
        </p:txBody>
      </p:sp>
    </p:spTree>
    <p:extLst>
      <p:ext uri="{BB962C8B-B14F-4D97-AF65-F5344CB8AC3E}">
        <p14:creationId xmlns:p14="http://schemas.microsoft.com/office/powerpoint/2010/main" val="3318484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646204" y="2778729"/>
            <a:ext cx="15090221" cy="6474179"/>
          </a:xfrm>
          <a:prstGeom prst="rect">
            <a:avLst/>
          </a:prstGeom>
        </p:spPr>
        <p:txBody>
          <a:bodyPr vert="horz" lIns="0" tIns="68592" rIns="0" bIns="68592"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62120" indent="-662120">
              <a:spcAft>
                <a:spcPts val="900"/>
              </a:spcAft>
              <a:buClr>
                <a:schemeClr val="accent2"/>
              </a:buClr>
              <a:buFont typeface="Arial" panose="020B0604020202020204" pitchFamily="34" charset="0"/>
              <a:buChar char="•"/>
            </a:pPr>
            <a:r>
              <a:rPr lang="tr-TR" sz="4201" dirty="0">
                <a:latin typeface="Arial" panose="020B0604020202020204" pitchFamily="34" charset="0"/>
                <a:cs typeface="Arial" panose="020B0604020202020204" pitchFamily="34" charset="0"/>
              </a:rPr>
              <a:t>Kullanıcı temelli testler</a:t>
            </a:r>
          </a:p>
          <a:p>
            <a:pPr marL="662120" indent="-662120">
              <a:spcAft>
                <a:spcPts val="900"/>
              </a:spcAft>
              <a:buClr>
                <a:schemeClr val="accent2"/>
              </a:buClr>
              <a:buFont typeface="Arial" panose="020B0604020202020204" pitchFamily="34" charset="0"/>
              <a:buChar char="•"/>
            </a:pPr>
            <a:r>
              <a:rPr lang="tr-TR" sz="4201" dirty="0">
                <a:latin typeface="Arial" panose="020B0604020202020204" pitchFamily="34" charset="0"/>
                <a:cs typeface="Arial" panose="020B0604020202020204" pitchFamily="34" charset="0"/>
              </a:rPr>
              <a:t>Test öncesi yapılması gerekenler</a:t>
            </a:r>
          </a:p>
          <a:p>
            <a:pPr marL="662120" indent="-662120">
              <a:spcAft>
                <a:spcPts val="900"/>
              </a:spcAft>
              <a:buClr>
                <a:schemeClr val="accent2"/>
              </a:buClr>
              <a:buFont typeface="Arial" panose="020B0604020202020204" pitchFamily="34" charset="0"/>
              <a:buChar char="•"/>
            </a:pPr>
            <a:r>
              <a:rPr lang="tr-TR" sz="4201" dirty="0">
                <a:latin typeface="Arial" panose="020B0604020202020204" pitchFamily="34" charset="0"/>
                <a:cs typeface="Arial" panose="020B0604020202020204" pitchFamily="34" charset="0"/>
              </a:rPr>
              <a:t>Testin gerçekleştirilmesi</a:t>
            </a:r>
          </a:p>
          <a:p>
            <a:pPr marL="662120" indent="-662120">
              <a:spcAft>
                <a:spcPts val="900"/>
              </a:spcAft>
              <a:buClr>
                <a:schemeClr val="accent2"/>
              </a:buClr>
              <a:buFont typeface="Arial" panose="020B0604020202020204" pitchFamily="34" charset="0"/>
              <a:buChar char="•"/>
            </a:pPr>
            <a:r>
              <a:rPr lang="tr-TR" sz="4201" dirty="0">
                <a:latin typeface="Arial" panose="020B0604020202020204" pitchFamily="34" charset="0"/>
                <a:cs typeface="Arial" panose="020B0604020202020204" pitchFamily="34" charset="0"/>
              </a:rPr>
              <a:t>Verilerin analizi</a:t>
            </a:r>
          </a:p>
        </p:txBody>
      </p:sp>
      <p:sp>
        <p:nvSpPr>
          <p:cNvPr id="2" name="Title 1"/>
          <p:cNvSpPr>
            <a:spLocks noGrp="1"/>
          </p:cNvSpPr>
          <p:nvPr>
            <p:ph type="title"/>
          </p:nvPr>
        </p:nvSpPr>
        <p:spPr/>
        <p:txBody>
          <a:bodyPr vert="horz" lIns="91440" tIns="45720" rIns="91440" bIns="45720" rtlCol="0" anchor="b">
            <a:noAutofit/>
          </a:bodyPr>
          <a:lstStyle/>
          <a:p>
            <a:r>
              <a:rPr lang="en-US" sz="6400" dirty="0" err="1">
                <a:solidFill>
                  <a:schemeClr val="tx1"/>
                </a:solidFill>
                <a:cs typeface="Arial" panose="020B0604020202020204" pitchFamily="34" charset="0"/>
              </a:rPr>
              <a:t>Dersin</a:t>
            </a:r>
            <a:r>
              <a:rPr lang="en-US" sz="6400" dirty="0">
                <a:solidFill>
                  <a:schemeClr val="tx1"/>
                </a:solidFill>
                <a:cs typeface="Arial" panose="020B0604020202020204" pitchFamily="34" charset="0"/>
              </a:rPr>
              <a:t> </a:t>
            </a:r>
            <a:r>
              <a:rPr lang="en-US" sz="6400" dirty="0" err="1">
                <a:solidFill>
                  <a:schemeClr val="tx1"/>
                </a:solidFill>
                <a:cs typeface="Arial" panose="020B0604020202020204" pitchFamily="34" charset="0"/>
              </a:rPr>
              <a:t>Amaçları</a:t>
            </a:r>
            <a:endParaRPr lang="en-US" sz="6400" dirty="0">
              <a:solidFill>
                <a:schemeClr val="tx1"/>
              </a:solidFill>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7831" y="3586522"/>
            <a:ext cx="4858593" cy="4858593"/>
          </a:xfrm>
          <a:prstGeom prst="rect">
            <a:avLst/>
          </a:prstGeom>
        </p:spPr>
      </p:pic>
    </p:spTree>
    <p:extLst>
      <p:ext uri="{BB962C8B-B14F-4D97-AF65-F5344CB8AC3E}">
        <p14:creationId xmlns:p14="http://schemas.microsoft.com/office/powerpoint/2010/main" val="563178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Autofit/>
          </a:bodyPr>
          <a:lstStyle/>
          <a:p>
            <a:r>
              <a:rPr lang="tr-TR" sz="6400" dirty="0">
                <a:solidFill>
                  <a:schemeClr val="tx1"/>
                </a:solidFill>
                <a:cs typeface="Arial" panose="020B0604020202020204" pitchFamily="34" charset="0"/>
              </a:rPr>
              <a:t>Nerede Yapılacak</a:t>
            </a:r>
            <a:endParaRPr lang="en-US" sz="6400" dirty="0">
              <a:solidFill>
                <a:schemeClr val="tx1"/>
              </a:solidFill>
              <a:cs typeface="Arial" panose="020B0604020202020204" pitchFamily="34" charset="0"/>
            </a:endParaRPr>
          </a:p>
        </p:txBody>
      </p:sp>
      <p:pic>
        <p:nvPicPr>
          <p:cNvPr id="4" name="Picture 6" descr="eyetrack-la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174" y="2811307"/>
            <a:ext cx="8401980" cy="623788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5" name="Picture 7" descr="eyetrack-la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424" y="2811307"/>
            <a:ext cx="8117937" cy="623788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096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Autofit/>
          </a:bodyPr>
          <a:lstStyle/>
          <a:p>
            <a:r>
              <a:rPr lang="tr-TR" sz="6400" dirty="0">
                <a:solidFill>
                  <a:schemeClr val="tx1"/>
                </a:solidFill>
                <a:cs typeface="Arial" panose="020B0604020202020204" pitchFamily="34" charset="0"/>
              </a:rPr>
              <a:t>Göz Hareketlerinin Takibi</a:t>
            </a:r>
            <a:endParaRPr lang="en-US" sz="6400" dirty="0">
              <a:solidFill>
                <a:schemeClr val="tx1"/>
              </a:solidFill>
              <a:cs typeface="Arial" panose="020B0604020202020204" pitchFamily="34" charset="0"/>
            </a:endParaRPr>
          </a:p>
        </p:txBody>
      </p:sp>
      <p:sp>
        <p:nvSpPr>
          <p:cNvPr id="3" name="Content Placeholder 2"/>
          <p:cNvSpPr>
            <a:spLocks noGrp="1"/>
          </p:cNvSpPr>
          <p:nvPr>
            <p:ph idx="1"/>
          </p:nvPr>
        </p:nvSpPr>
        <p:spPr>
          <a:xfrm>
            <a:off x="959162" y="3056855"/>
            <a:ext cx="8042410" cy="7776864"/>
          </a:xfrm>
        </p:spPr>
        <p:txBody>
          <a:bodyPr>
            <a:normAutofit/>
          </a:bodyPr>
          <a:lstStyle/>
          <a:p>
            <a:r>
              <a:rPr lang="tr-TR" dirty="0" smtClean="0"/>
              <a:t>Kullanıcıların </a:t>
            </a:r>
            <a:r>
              <a:rPr lang="tr-TR" dirty="0"/>
              <a:t>nereye, ne kadar süre baktıkları hakkında objektif ve nicel </a:t>
            </a:r>
            <a:r>
              <a:rPr lang="tr-TR" dirty="0" smtClean="0"/>
              <a:t>veri</a:t>
            </a:r>
          </a:p>
          <a:p>
            <a:r>
              <a:rPr lang="tr-TR" dirty="0" smtClean="0"/>
              <a:t>Bilgiyi </a:t>
            </a:r>
            <a:r>
              <a:rPr lang="tr-TR" dirty="0"/>
              <a:t>arama davranışları</a:t>
            </a:r>
          </a:p>
          <a:p>
            <a:r>
              <a:rPr lang="tr-TR" dirty="0"/>
              <a:t>En fazla odaklanılan </a:t>
            </a:r>
            <a:r>
              <a:rPr lang="tr-TR" dirty="0" smtClean="0"/>
              <a:t>noktaları keşfetme</a:t>
            </a:r>
            <a:endParaRPr lang="tr-TR" dirty="0"/>
          </a:p>
          <a:p>
            <a:r>
              <a:rPr lang="tr-TR" dirty="0"/>
              <a:t>Kullanıcılar ve tasarımlar arasında karşılaştırma </a:t>
            </a:r>
            <a:r>
              <a:rPr lang="tr-TR" dirty="0" smtClean="0"/>
              <a:t>yapma</a:t>
            </a:r>
            <a:endParaRPr lang="tr-TR" dirty="0"/>
          </a:p>
        </p:txBody>
      </p:sp>
      <p:pic>
        <p:nvPicPr>
          <p:cNvPr id="5" name="Picture 2" descr="D:\Desktop\Proje_Onerileri-CV\IBE-Lab\ibelab-kullanim-Niha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3619" y="3200871"/>
            <a:ext cx="8569423" cy="488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889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3" name="Picture 2" descr="hand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755" y="392559"/>
            <a:ext cx="14734558" cy="870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392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vert="horz" lIns="91440" tIns="45720" rIns="91440" bIns="45720" rtlCol="0" anchor="b">
            <a:noAutofit/>
          </a:bodyPr>
          <a:lstStyle/>
          <a:p>
            <a:r>
              <a:rPr lang="tr-TR" altLang="tr-TR" sz="6400" dirty="0">
                <a:solidFill>
                  <a:schemeClr val="tx1"/>
                </a:solidFill>
                <a:cs typeface="Arial" panose="020B0604020202020204" pitchFamily="34" charset="0"/>
              </a:rPr>
              <a:t>Çıktı</a:t>
            </a:r>
            <a:r>
              <a:rPr lang="en-US" altLang="tr-TR" sz="6400" dirty="0">
                <a:solidFill>
                  <a:schemeClr val="tx1"/>
                </a:solidFill>
                <a:cs typeface="Arial" panose="020B0604020202020204" pitchFamily="34" charset="0"/>
              </a:rPr>
              <a:t> </a:t>
            </a:r>
          </a:p>
        </p:txBody>
      </p:sp>
      <p:sp>
        <p:nvSpPr>
          <p:cNvPr id="12291" name="Rectangle 3" descr="Rectangle: Click to edit Master text styles&#10;Second level&#10;Third level&#10;Fourth level&#10;Fifth level"/>
          <p:cNvSpPr>
            <a:spLocks noGrp="1" noChangeArrowheads="1"/>
          </p:cNvSpPr>
          <p:nvPr>
            <p:ph idx="1"/>
          </p:nvPr>
        </p:nvSpPr>
        <p:spPr/>
        <p:txBody>
          <a:bodyPr>
            <a:normAutofit lnSpcReduction="10000"/>
          </a:bodyPr>
          <a:lstStyle/>
          <a:p>
            <a:r>
              <a:rPr kumimoji="1" lang="tr-TR" altLang="tr-TR" sz="4600" dirty="0">
                <a:cs typeface="Arial" panose="020B0604020202020204" pitchFamily="34" charset="0"/>
              </a:rPr>
              <a:t>Kullanım senaryoları</a:t>
            </a:r>
            <a:endParaRPr kumimoji="1" lang="en-US" altLang="tr-TR" sz="4600" dirty="0">
              <a:cs typeface="Arial" panose="020B0604020202020204" pitchFamily="34" charset="0"/>
            </a:endParaRPr>
          </a:p>
          <a:p>
            <a:pPr lvl="1"/>
            <a:r>
              <a:rPr kumimoji="1" lang="tr-TR" altLang="tr-TR" sz="4000" dirty="0">
                <a:cs typeface="Arial" panose="020B0604020202020204" pitchFamily="34" charset="0"/>
              </a:rPr>
              <a:t>Kullanıcıların, görevlerin ve bağlamın tanımlandığı etkileşim </a:t>
            </a:r>
            <a:r>
              <a:rPr kumimoji="1" lang="en-US" altLang="tr-TR" sz="4000" dirty="0">
                <a:cs typeface="Arial" panose="020B0604020202020204" pitchFamily="34" charset="0"/>
              </a:rPr>
              <a:t>“</a:t>
            </a:r>
            <a:r>
              <a:rPr kumimoji="1" lang="tr-TR" altLang="tr-TR" sz="4000" dirty="0">
                <a:cs typeface="Arial" panose="020B0604020202020204" pitchFamily="34" charset="0"/>
              </a:rPr>
              <a:t>hikayeleridir</a:t>
            </a:r>
            <a:r>
              <a:rPr kumimoji="1" lang="en-US" altLang="tr-TR" sz="4000" dirty="0">
                <a:cs typeface="Arial" panose="020B0604020202020204" pitchFamily="34" charset="0"/>
              </a:rPr>
              <a:t>”</a:t>
            </a:r>
            <a:r>
              <a:rPr kumimoji="1" lang="tr-TR" altLang="tr-TR" sz="4000" dirty="0">
                <a:cs typeface="Arial" panose="020B0604020202020204" pitchFamily="34" charset="0"/>
              </a:rPr>
              <a:t>.</a:t>
            </a:r>
            <a:r>
              <a:rPr kumimoji="1" lang="en-US" altLang="tr-TR" sz="4000" dirty="0">
                <a:cs typeface="Arial" panose="020B0604020202020204" pitchFamily="34" charset="0"/>
              </a:rPr>
              <a:t/>
            </a:r>
            <a:br>
              <a:rPr kumimoji="1" lang="en-US" altLang="tr-TR" sz="4000" dirty="0">
                <a:cs typeface="Arial" panose="020B0604020202020204" pitchFamily="34" charset="0"/>
              </a:rPr>
            </a:br>
            <a:endParaRPr kumimoji="1" lang="en-US" altLang="tr-TR" sz="4000" dirty="0">
              <a:cs typeface="Arial" panose="020B0604020202020204" pitchFamily="34" charset="0"/>
            </a:endParaRPr>
          </a:p>
          <a:p>
            <a:r>
              <a:rPr kumimoji="1" lang="en-US" altLang="tr-TR" sz="4600" dirty="0">
                <a:cs typeface="Arial" panose="020B0604020202020204" pitchFamily="34" charset="0"/>
              </a:rPr>
              <a:t>S</a:t>
            </a:r>
            <a:r>
              <a:rPr kumimoji="1" lang="tr-TR" altLang="tr-TR" sz="4600" dirty="0">
                <a:cs typeface="Arial" panose="020B0604020202020204" pitchFamily="34" charset="0"/>
              </a:rPr>
              <a:t>enaryolar</a:t>
            </a:r>
            <a:endParaRPr kumimoji="1" lang="en-US" altLang="tr-TR" sz="4600" dirty="0">
              <a:cs typeface="Arial" panose="020B0604020202020204" pitchFamily="34" charset="0"/>
            </a:endParaRPr>
          </a:p>
          <a:p>
            <a:pPr lvl="1"/>
            <a:r>
              <a:rPr kumimoji="1" lang="tr-TR" altLang="tr-TR" sz="4000" dirty="0">
                <a:cs typeface="Arial" panose="020B0604020202020204" pitchFamily="34" charset="0"/>
              </a:rPr>
              <a:t>Etkililik</a:t>
            </a:r>
            <a:endParaRPr kumimoji="1" lang="en-US" altLang="tr-TR" sz="4000" dirty="0">
              <a:cs typeface="Arial" panose="020B0604020202020204" pitchFamily="34" charset="0"/>
            </a:endParaRPr>
          </a:p>
          <a:p>
            <a:pPr lvl="1"/>
            <a:r>
              <a:rPr kumimoji="1" lang="tr-TR" altLang="tr-TR" sz="4000" dirty="0">
                <a:cs typeface="Arial" panose="020B0604020202020204" pitchFamily="34" charset="0"/>
              </a:rPr>
              <a:t>Verimlilik</a:t>
            </a:r>
            <a:endParaRPr kumimoji="1" lang="en-US" altLang="tr-TR" sz="4000" dirty="0">
              <a:cs typeface="Arial" panose="020B0604020202020204" pitchFamily="34" charset="0"/>
            </a:endParaRPr>
          </a:p>
          <a:p>
            <a:pPr lvl="1"/>
            <a:r>
              <a:rPr kumimoji="1" lang="tr-TR" altLang="tr-TR" sz="4000" dirty="0">
                <a:cs typeface="Arial" panose="020B0604020202020204" pitchFamily="34" charset="0"/>
              </a:rPr>
              <a:t>Memnuniyet</a:t>
            </a:r>
          </a:p>
          <a:p>
            <a:pPr>
              <a:buFontTx/>
              <a:buNone/>
            </a:pPr>
            <a:r>
              <a:rPr kumimoji="1" lang="tr-TR" altLang="tr-TR" sz="4600" dirty="0">
                <a:cs typeface="Arial" panose="020B0604020202020204" pitchFamily="34" charset="0"/>
              </a:rPr>
              <a:t>kararlarının temel unsurunu oluşturur.</a:t>
            </a:r>
          </a:p>
        </p:txBody>
      </p:sp>
    </p:spTree>
    <p:extLst>
      <p:ext uri="{BB962C8B-B14F-4D97-AF65-F5344CB8AC3E}">
        <p14:creationId xmlns:p14="http://schemas.microsoft.com/office/powerpoint/2010/main" val="1488971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vert="horz" lIns="91440" tIns="45720" rIns="91440" bIns="45720" rtlCol="0" anchor="b">
            <a:noAutofit/>
          </a:bodyPr>
          <a:lstStyle/>
          <a:p>
            <a:r>
              <a:rPr lang="tr-TR" altLang="tr-TR" sz="6400" dirty="0">
                <a:solidFill>
                  <a:schemeClr val="tx1"/>
                </a:solidFill>
                <a:cs typeface="Arial" panose="020B0604020202020204" pitchFamily="34" charset="0"/>
              </a:rPr>
              <a:t>Test Planlama</a:t>
            </a:r>
            <a:endParaRPr lang="en-US" altLang="tr-TR" sz="6400" dirty="0">
              <a:solidFill>
                <a:schemeClr val="tx1"/>
              </a:solidFill>
              <a:cs typeface="Arial" panose="020B0604020202020204" pitchFamily="34" charset="0"/>
            </a:endParaRPr>
          </a:p>
        </p:txBody>
      </p:sp>
      <p:sp>
        <p:nvSpPr>
          <p:cNvPr id="112643" name="Rectangle 3"/>
          <p:cNvSpPr>
            <a:spLocks noGrp="1" noChangeArrowheads="1"/>
          </p:cNvSpPr>
          <p:nvPr>
            <p:ph idx="1"/>
          </p:nvPr>
        </p:nvSpPr>
        <p:spPr>
          <a:xfrm>
            <a:off x="1728763" y="2912839"/>
            <a:ext cx="15090219" cy="6036903"/>
          </a:xfrm>
        </p:spPr>
        <p:txBody>
          <a:bodyPr/>
          <a:lstStyle/>
          <a:p>
            <a:r>
              <a:rPr lang="tr-TR" altLang="tr-TR" dirty="0"/>
              <a:t>Bir Web Sitesi </a:t>
            </a:r>
            <a:r>
              <a:rPr lang="tr-TR" altLang="tr-TR" dirty="0" smtClean="0"/>
              <a:t>seçin.</a:t>
            </a:r>
            <a:endParaRPr lang="tr-TR" altLang="tr-TR" dirty="0"/>
          </a:p>
          <a:p>
            <a:r>
              <a:rPr lang="tr-TR" altLang="tr-TR" dirty="0"/>
              <a:t>İkili takım oluşturup</a:t>
            </a:r>
          </a:p>
          <a:p>
            <a:pPr lvl="1"/>
            <a:r>
              <a:rPr lang="tr-TR" altLang="tr-TR" dirty="0"/>
              <a:t>Kullanıcı profili, kaç denek,</a:t>
            </a:r>
          </a:p>
          <a:p>
            <a:pPr lvl="1"/>
            <a:r>
              <a:rPr lang="tr-TR" altLang="tr-TR" dirty="0"/>
              <a:t>Görev analizi ve listesi (2-3 tane)</a:t>
            </a:r>
          </a:p>
          <a:p>
            <a:pPr lvl="1"/>
            <a:r>
              <a:rPr lang="tr-TR" altLang="tr-TR" dirty="0"/>
              <a:t>Bağlam analizi</a:t>
            </a:r>
          </a:p>
          <a:p>
            <a:pPr>
              <a:buFontTx/>
              <a:buNone/>
            </a:pPr>
            <a:r>
              <a:rPr lang="tr-TR" altLang="tr-TR" dirty="0"/>
              <a:t>y</a:t>
            </a:r>
            <a:r>
              <a:rPr lang="tr-TR" altLang="tr-TR" dirty="0" smtClean="0"/>
              <a:t>apın.</a:t>
            </a:r>
            <a:endParaRPr lang="tr-TR" altLang="tr-TR"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9683" y="1904727"/>
            <a:ext cx="7200800" cy="7200800"/>
          </a:xfrm>
          <a:prstGeom prst="rect">
            <a:avLst/>
          </a:prstGeom>
        </p:spPr>
      </p:pic>
    </p:spTree>
    <p:extLst>
      <p:ext uri="{BB962C8B-B14F-4D97-AF65-F5344CB8AC3E}">
        <p14:creationId xmlns:p14="http://schemas.microsoft.com/office/powerpoint/2010/main" val="361915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vert="horz" lIns="91440" tIns="45720" rIns="91440" bIns="45720" rtlCol="0" anchor="b">
            <a:noAutofit/>
          </a:bodyPr>
          <a:lstStyle/>
          <a:p>
            <a:r>
              <a:rPr lang="tr-TR" altLang="tr-TR" sz="6400" dirty="0">
                <a:solidFill>
                  <a:schemeClr val="tx1"/>
                </a:solidFill>
                <a:cs typeface="Arial" panose="020B0604020202020204" pitchFamily="34" charset="0"/>
              </a:rPr>
              <a:t>Etkinlik</a:t>
            </a:r>
            <a:r>
              <a:rPr lang="en-US" altLang="tr-TR" sz="6400" dirty="0">
                <a:solidFill>
                  <a:schemeClr val="tx1"/>
                </a:solidFill>
                <a:cs typeface="Arial" panose="020B0604020202020204" pitchFamily="34" charset="0"/>
              </a:rPr>
              <a:t>: </a:t>
            </a:r>
            <a:r>
              <a:rPr lang="tr-TR" altLang="tr-TR" sz="6400" dirty="0">
                <a:solidFill>
                  <a:schemeClr val="tx1"/>
                </a:solidFill>
                <a:cs typeface="Arial" panose="020B0604020202020204" pitchFamily="34" charset="0"/>
              </a:rPr>
              <a:t>Kullanılabilirlik testi</a:t>
            </a:r>
            <a:endParaRPr lang="en-US" altLang="tr-TR" sz="6400" dirty="0">
              <a:solidFill>
                <a:schemeClr val="tx1"/>
              </a:solidFill>
              <a:cs typeface="Arial" panose="020B0604020202020204" pitchFamily="34" charset="0"/>
            </a:endParaRPr>
          </a:p>
        </p:txBody>
      </p:sp>
      <p:sp>
        <p:nvSpPr>
          <p:cNvPr id="28675" name="Rectangle 3" descr="Rectangle: Click to edit Master text styles&#10;Second level&#10;Third level&#10;Fourth level&#10;Fifth level"/>
          <p:cNvSpPr>
            <a:spLocks noGrp="1" noChangeArrowheads="1"/>
          </p:cNvSpPr>
          <p:nvPr>
            <p:ph idx="1"/>
          </p:nvPr>
        </p:nvSpPr>
        <p:spPr/>
        <p:txBody>
          <a:bodyPr/>
          <a:lstStyle/>
          <a:p>
            <a:r>
              <a:rPr lang="tr-TR" altLang="tr-TR" dirty="0" smtClean="0">
                <a:cs typeface="Arial" panose="020B0604020202020204" pitchFamily="34" charset="0"/>
              </a:rPr>
              <a:t>Denekler ayarlanır</a:t>
            </a:r>
            <a:endParaRPr lang="en-US" altLang="tr-TR" dirty="0">
              <a:cs typeface="Arial" panose="020B0604020202020204" pitchFamily="34" charset="0"/>
            </a:endParaRPr>
          </a:p>
          <a:p>
            <a:pPr lvl="1"/>
            <a:r>
              <a:rPr lang="tr-TR" altLang="tr-TR" dirty="0" smtClean="0">
                <a:cs typeface="Arial" panose="020B0604020202020204" pitchFamily="34" charset="0"/>
              </a:rPr>
              <a:t>Test </a:t>
            </a:r>
            <a:r>
              <a:rPr lang="en-US" altLang="tr-TR" dirty="0" smtClean="0">
                <a:cs typeface="Arial" panose="020B0604020202020204" pitchFamily="34" charset="0"/>
              </a:rPr>
              <a:t>Proto</a:t>
            </a:r>
            <a:r>
              <a:rPr lang="tr-TR" altLang="tr-TR" dirty="0">
                <a:cs typeface="Arial" panose="020B0604020202020204" pitchFamily="34" charset="0"/>
              </a:rPr>
              <a:t>k</a:t>
            </a:r>
            <a:r>
              <a:rPr lang="en-US" altLang="tr-TR" dirty="0" err="1" smtClean="0">
                <a:cs typeface="Arial" panose="020B0604020202020204" pitchFamily="34" charset="0"/>
              </a:rPr>
              <a:t>ol</a:t>
            </a:r>
            <a:r>
              <a:rPr lang="tr-TR" altLang="tr-TR" dirty="0" smtClean="0">
                <a:cs typeface="Arial" panose="020B0604020202020204" pitchFamily="34" charset="0"/>
              </a:rPr>
              <a:t>u</a:t>
            </a:r>
            <a:endParaRPr lang="en-US" altLang="tr-TR" dirty="0">
              <a:cs typeface="Arial" panose="020B0604020202020204" pitchFamily="34" charset="0"/>
            </a:endParaRPr>
          </a:p>
          <a:p>
            <a:pPr lvl="1"/>
            <a:r>
              <a:rPr lang="tr-TR" altLang="tr-TR" dirty="0">
                <a:cs typeface="Arial" panose="020B0604020202020204" pitchFamily="34" charset="0"/>
              </a:rPr>
              <a:t>Sesli </a:t>
            </a:r>
            <a:r>
              <a:rPr lang="tr-TR" altLang="tr-TR" dirty="0" smtClean="0">
                <a:cs typeface="Arial" panose="020B0604020202020204" pitchFamily="34" charset="0"/>
              </a:rPr>
              <a:t>düşünme ya da oturum sonrası konuşma</a:t>
            </a:r>
            <a:endParaRPr lang="en-US" altLang="tr-TR" dirty="0">
              <a:cs typeface="Arial" panose="020B0604020202020204" pitchFamily="34" charset="0"/>
            </a:endParaRPr>
          </a:p>
          <a:p>
            <a:pPr lvl="1"/>
            <a:r>
              <a:rPr lang="tr-TR" altLang="tr-TR" dirty="0">
                <a:cs typeface="Arial" panose="020B0604020202020204" pitchFamily="34" charset="0"/>
              </a:rPr>
              <a:t>Etkililik, </a:t>
            </a:r>
            <a:r>
              <a:rPr lang="tr-TR" altLang="tr-TR" dirty="0" smtClean="0">
                <a:cs typeface="Arial" panose="020B0604020202020204" pitchFamily="34" charset="0"/>
              </a:rPr>
              <a:t>Verimlilik </a:t>
            </a:r>
            <a:r>
              <a:rPr lang="tr-TR" altLang="tr-TR" dirty="0">
                <a:cs typeface="Arial" panose="020B0604020202020204" pitchFamily="34" charset="0"/>
              </a:rPr>
              <a:t>ve </a:t>
            </a:r>
            <a:r>
              <a:rPr lang="tr-TR" altLang="tr-TR" dirty="0" smtClean="0">
                <a:cs typeface="Arial" panose="020B0604020202020204" pitchFamily="34" charset="0"/>
              </a:rPr>
              <a:t>Memnuniyeti </a:t>
            </a:r>
            <a:r>
              <a:rPr lang="tr-TR" altLang="tr-TR" dirty="0">
                <a:cs typeface="Arial" panose="020B0604020202020204" pitchFamily="34" charset="0"/>
              </a:rPr>
              <a:t>ölçme</a:t>
            </a:r>
            <a:endParaRPr lang="en-US" altLang="tr-TR" dirty="0">
              <a:cs typeface="Arial" panose="020B0604020202020204" pitchFamily="34" charset="0"/>
            </a:endParaRPr>
          </a:p>
          <a:p>
            <a:pPr lvl="1"/>
            <a:r>
              <a:rPr lang="tr-TR" altLang="tr-TR" dirty="0">
                <a:cs typeface="Arial" panose="020B0604020202020204" pitchFamily="34" charset="0"/>
              </a:rPr>
              <a:t>Bulguları </a:t>
            </a:r>
            <a:r>
              <a:rPr lang="en-US" altLang="tr-TR" dirty="0">
                <a:cs typeface="Arial" panose="020B0604020202020204" pitchFamily="34" charset="0"/>
              </a:rPr>
              <a:t>R</a:t>
            </a:r>
            <a:r>
              <a:rPr lang="tr-TR" altLang="tr-TR" dirty="0">
                <a:cs typeface="Arial" panose="020B0604020202020204" pitchFamily="34" charset="0"/>
              </a:rPr>
              <a:t>apor etme</a:t>
            </a:r>
            <a:endParaRPr lang="en-US" altLang="tr-TR" dirty="0">
              <a:cs typeface="Arial" panose="020B0604020202020204" pitchFamily="34" charset="0"/>
            </a:endParaRPr>
          </a:p>
        </p:txBody>
      </p:sp>
    </p:spTree>
    <p:extLst>
      <p:ext uri="{BB962C8B-B14F-4D97-AF65-F5344CB8AC3E}">
        <p14:creationId xmlns:p14="http://schemas.microsoft.com/office/powerpoint/2010/main" val="633086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vert="horz" lIns="91440" tIns="45720" rIns="91440" bIns="45720" rtlCol="0" anchor="b">
            <a:noAutofit/>
          </a:bodyPr>
          <a:lstStyle/>
          <a:p>
            <a:r>
              <a:rPr lang="tr-TR" altLang="tr-TR" sz="6400" dirty="0">
                <a:solidFill>
                  <a:schemeClr val="tx1"/>
                </a:solidFill>
                <a:cs typeface="Arial" panose="020B0604020202020204" pitchFamily="34" charset="0"/>
              </a:rPr>
              <a:t>Test için </a:t>
            </a:r>
            <a:r>
              <a:rPr lang="en-US" altLang="tr-TR" sz="6400" dirty="0">
                <a:solidFill>
                  <a:schemeClr val="tx1"/>
                </a:solidFill>
                <a:cs typeface="Arial" panose="020B0604020202020204" pitchFamily="34" charset="0"/>
              </a:rPr>
              <a:t>Proto</a:t>
            </a:r>
            <a:r>
              <a:rPr lang="tr-TR" altLang="tr-TR" sz="6400" dirty="0">
                <a:solidFill>
                  <a:schemeClr val="tx1"/>
                </a:solidFill>
                <a:cs typeface="Arial" panose="020B0604020202020204" pitchFamily="34" charset="0"/>
              </a:rPr>
              <a:t>k</a:t>
            </a:r>
            <a:r>
              <a:rPr lang="en-US" altLang="tr-TR" sz="6400" dirty="0" err="1">
                <a:solidFill>
                  <a:schemeClr val="tx1"/>
                </a:solidFill>
                <a:cs typeface="Arial" panose="020B0604020202020204" pitchFamily="34" charset="0"/>
              </a:rPr>
              <a:t>ol</a:t>
            </a:r>
            <a:r>
              <a:rPr lang="tr-TR" altLang="tr-TR" sz="6400" dirty="0">
                <a:solidFill>
                  <a:schemeClr val="tx1"/>
                </a:solidFill>
                <a:cs typeface="Arial" panose="020B0604020202020204" pitchFamily="34" charset="0"/>
              </a:rPr>
              <a:t>-1</a:t>
            </a:r>
            <a:endParaRPr lang="en-US" altLang="tr-TR" sz="6400" dirty="0">
              <a:solidFill>
                <a:schemeClr val="tx1"/>
              </a:solidFill>
              <a:cs typeface="Arial" panose="020B0604020202020204" pitchFamily="34" charset="0"/>
            </a:endParaRPr>
          </a:p>
        </p:txBody>
      </p:sp>
      <p:sp>
        <p:nvSpPr>
          <p:cNvPr id="113667" name="Rectangle 3" descr="Rectangle: Click to edit Master text styles&#10;Second level&#10;Third level&#10;Fourth level&#10;Fifth level"/>
          <p:cNvSpPr>
            <a:spLocks noGrp="1" noChangeArrowheads="1"/>
          </p:cNvSpPr>
          <p:nvPr>
            <p:ph idx="1"/>
          </p:nvPr>
        </p:nvSpPr>
        <p:spPr/>
        <p:txBody>
          <a:bodyPr>
            <a:normAutofit/>
          </a:bodyPr>
          <a:lstStyle/>
          <a:p>
            <a:r>
              <a:rPr lang="tr-TR" altLang="tr-TR" b="1" dirty="0"/>
              <a:t>Giriş</a:t>
            </a:r>
            <a:endParaRPr lang="en-US" altLang="tr-TR" b="1" dirty="0"/>
          </a:p>
          <a:p>
            <a:pPr lvl="1"/>
            <a:r>
              <a:rPr lang="tr-TR" altLang="tr-TR" sz="4800" b="1" dirty="0"/>
              <a:t>Teşekkürler... </a:t>
            </a:r>
            <a:r>
              <a:rPr lang="tr-TR" altLang="tr-TR" sz="4800" dirty="0"/>
              <a:t>Bu oturuma katıldığınız için</a:t>
            </a:r>
            <a:r>
              <a:rPr lang="en-US" altLang="tr-TR" sz="4800" dirty="0"/>
              <a:t>.</a:t>
            </a:r>
            <a:r>
              <a:rPr lang="tr-TR" altLang="tr-TR" sz="4800" dirty="0"/>
              <a:t>..</a:t>
            </a:r>
            <a:r>
              <a:rPr lang="en-US" altLang="tr-TR" sz="4800" dirty="0"/>
              <a:t> </a:t>
            </a:r>
            <a:endParaRPr lang="en-US" altLang="tr-TR" sz="4800" b="1" dirty="0"/>
          </a:p>
          <a:p>
            <a:pPr lvl="1"/>
            <a:r>
              <a:rPr lang="tr-TR" altLang="tr-TR" sz="4800" b="1" dirty="0"/>
              <a:t>Ürün tarifi</a:t>
            </a:r>
            <a:r>
              <a:rPr lang="en-US" altLang="tr-TR" sz="4800" b="1" dirty="0"/>
              <a:t>...</a:t>
            </a:r>
            <a:r>
              <a:rPr lang="tr-TR" altLang="tr-TR" sz="4800" b="1" dirty="0"/>
              <a:t> </a:t>
            </a:r>
            <a:r>
              <a:rPr lang="tr-TR" altLang="tr-TR" sz="4800" dirty="0" smtClean="0"/>
              <a:t>XYZ yazılımı</a:t>
            </a:r>
            <a:endParaRPr lang="en-US" altLang="tr-TR" sz="4800" b="1" dirty="0"/>
          </a:p>
          <a:p>
            <a:pPr lvl="1"/>
            <a:r>
              <a:rPr lang="tr-TR" altLang="tr-TR" sz="4800" b="1" dirty="0"/>
              <a:t>Oturumun amacı</a:t>
            </a:r>
            <a:r>
              <a:rPr lang="en-US" altLang="tr-TR" sz="4800" b="1" dirty="0"/>
              <a:t>...</a:t>
            </a:r>
            <a:r>
              <a:rPr lang="tr-TR" altLang="tr-TR" sz="4800" dirty="0"/>
              <a:t> Bu ürünü daha iyi hale getirmek</a:t>
            </a:r>
            <a:r>
              <a:rPr lang="en-US" altLang="tr-TR" sz="4800" dirty="0"/>
              <a:t>. </a:t>
            </a:r>
          </a:p>
          <a:p>
            <a:pPr lvl="1"/>
            <a:r>
              <a:rPr lang="tr-TR" altLang="tr-TR" sz="4800" dirty="0"/>
              <a:t>Bu ürünün bazı problemleri var</a:t>
            </a:r>
            <a:r>
              <a:rPr lang="en-US" altLang="tr-TR" sz="4800" dirty="0"/>
              <a:t>. </a:t>
            </a:r>
          </a:p>
          <a:p>
            <a:pPr lvl="1"/>
            <a:r>
              <a:rPr lang="tr-TR" altLang="tr-TR" sz="4800" dirty="0"/>
              <a:t>Ürünü kullanırken karşılaştığınız bir problem ürünün problemidir, sizin değil.</a:t>
            </a:r>
            <a:endParaRPr lang="en-US" altLang="tr-TR" sz="4800" b="1" dirty="0"/>
          </a:p>
        </p:txBody>
      </p:sp>
    </p:spTree>
    <p:extLst>
      <p:ext uri="{BB962C8B-B14F-4D97-AF65-F5344CB8AC3E}">
        <p14:creationId xmlns:p14="http://schemas.microsoft.com/office/powerpoint/2010/main" val="3050767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Autofit/>
          </a:bodyPr>
          <a:lstStyle/>
          <a:p>
            <a:r>
              <a:rPr lang="tr-TR" altLang="tr-TR" sz="6400" dirty="0">
                <a:solidFill>
                  <a:schemeClr val="tx1"/>
                </a:solidFill>
                <a:cs typeface="Arial" panose="020B0604020202020204" pitchFamily="34" charset="0"/>
              </a:rPr>
              <a:t>Test için </a:t>
            </a:r>
            <a:r>
              <a:rPr lang="en-US" altLang="tr-TR" sz="6400" dirty="0">
                <a:solidFill>
                  <a:schemeClr val="tx1"/>
                </a:solidFill>
                <a:cs typeface="Arial" panose="020B0604020202020204" pitchFamily="34" charset="0"/>
              </a:rPr>
              <a:t>Proto</a:t>
            </a:r>
            <a:r>
              <a:rPr lang="tr-TR" altLang="tr-TR" sz="6400" dirty="0">
                <a:solidFill>
                  <a:schemeClr val="tx1"/>
                </a:solidFill>
                <a:cs typeface="Arial" panose="020B0604020202020204" pitchFamily="34" charset="0"/>
              </a:rPr>
              <a:t>k</a:t>
            </a:r>
            <a:r>
              <a:rPr lang="en-US" altLang="tr-TR" sz="6400" dirty="0" err="1">
                <a:solidFill>
                  <a:schemeClr val="tx1"/>
                </a:solidFill>
                <a:cs typeface="Arial" panose="020B0604020202020204" pitchFamily="34" charset="0"/>
              </a:rPr>
              <a:t>ol</a:t>
            </a:r>
            <a:r>
              <a:rPr lang="tr-TR" altLang="tr-TR" sz="6400" dirty="0">
                <a:solidFill>
                  <a:schemeClr val="tx1"/>
                </a:solidFill>
                <a:cs typeface="Arial" panose="020B0604020202020204" pitchFamily="34" charset="0"/>
              </a:rPr>
              <a:t>-1</a:t>
            </a:r>
            <a:endParaRPr lang="tr-TR" sz="6400" dirty="0">
              <a:solidFill>
                <a:schemeClr val="tx1"/>
              </a:solidFill>
              <a:cs typeface="Arial" panose="020B0604020202020204" pitchFamily="34" charset="0"/>
            </a:endParaRPr>
          </a:p>
        </p:txBody>
      </p:sp>
      <p:sp>
        <p:nvSpPr>
          <p:cNvPr id="113667" name="Rectangle 3" descr="Rectangle: Click to edit Master text styles&#10;Second level&#10;Third level&#10;Fourth level&#10;Fifth level"/>
          <p:cNvSpPr>
            <a:spLocks noGrp="1" noChangeArrowheads="1"/>
          </p:cNvSpPr>
          <p:nvPr>
            <p:ph idx="1"/>
          </p:nvPr>
        </p:nvSpPr>
        <p:spPr/>
        <p:txBody>
          <a:bodyPr>
            <a:noAutofit/>
          </a:bodyPr>
          <a:lstStyle/>
          <a:p>
            <a:pPr>
              <a:lnSpc>
                <a:spcPct val="80000"/>
              </a:lnSpc>
            </a:pPr>
            <a:r>
              <a:rPr lang="tr-TR" altLang="tr-TR" b="1" dirty="0">
                <a:cs typeface="Arial" panose="020B0604020202020204" pitchFamily="34" charset="0"/>
              </a:rPr>
              <a:t>Talimatlar</a:t>
            </a:r>
            <a:r>
              <a:rPr lang="en-US" altLang="tr-TR" dirty="0">
                <a:cs typeface="Arial" panose="020B0604020202020204" pitchFamily="34" charset="0"/>
              </a:rPr>
              <a:t>...</a:t>
            </a:r>
          </a:p>
          <a:p>
            <a:pPr lvl="1">
              <a:lnSpc>
                <a:spcPct val="80000"/>
              </a:lnSpc>
            </a:pPr>
            <a:r>
              <a:rPr lang="tr-TR" altLang="tr-TR" sz="4000" dirty="0">
                <a:cs typeface="Arial" panose="020B0604020202020204" pitchFamily="34" charset="0"/>
              </a:rPr>
              <a:t>Sizden programla ilgili belli şeyler yapmanızı isteyeceğim ve</a:t>
            </a:r>
            <a:r>
              <a:rPr lang="en-US" altLang="tr-TR" sz="4000" dirty="0">
                <a:cs typeface="Arial" panose="020B0604020202020204" pitchFamily="34" charset="0"/>
              </a:rPr>
              <a:t> </a:t>
            </a:r>
            <a:r>
              <a:rPr lang="tr-TR" altLang="tr-TR" sz="4000" dirty="0">
                <a:cs typeface="Arial" panose="020B0604020202020204" pitchFamily="34" charset="0"/>
              </a:rPr>
              <a:t>sizi izleyeceğim. Siz onları yaparken notlar alacağım</a:t>
            </a:r>
            <a:r>
              <a:rPr lang="en-US" altLang="tr-TR" sz="4000" dirty="0">
                <a:cs typeface="Arial" panose="020B0604020202020204" pitchFamily="34" charset="0"/>
              </a:rPr>
              <a:t>. </a:t>
            </a:r>
            <a:r>
              <a:rPr lang="tr-TR" altLang="tr-TR" sz="4000" dirty="0">
                <a:cs typeface="Arial" panose="020B0604020202020204" pitchFamily="34" charset="0"/>
              </a:rPr>
              <a:t>Bunlar sadece sürecin nasıl gittiğini daha sonra hatırlamam amaçlı.</a:t>
            </a:r>
            <a:r>
              <a:rPr lang="en-US" altLang="tr-TR" sz="4000" dirty="0">
                <a:cs typeface="Arial" panose="020B0604020202020204" pitchFamily="34" charset="0"/>
              </a:rPr>
              <a:t> </a:t>
            </a:r>
          </a:p>
          <a:p>
            <a:pPr lvl="1">
              <a:lnSpc>
                <a:spcPct val="80000"/>
              </a:lnSpc>
            </a:pPr>
            <a:r>
              <a:rPr lang="tr-TR" altLang="tr-TR" sz="4000" dirty="0">
                <a:cs typeface="Arial" panose="020B0604020202020204" pitchFamily="34" charset="0"/>
              </a:rPr>
              <a:t>Bana yardımcı olmak için</a:t>
            </a:r>
            <a:r>
              <a:rPr lang="en-US" altLang="tr-TR" sz="4000" dirty="0">
                <a:cs typeface="Arial" panose="020B0604020202020204" pitchFamily="34" charset="0"/>
              </a:rPr>
              <a:t>, </a:t>
            </a:r>
            <a:r>
              <a:rPr lang="tr-TR" altLang="tr-TR" sz="4000" dirty="0">
                <a:cs typeface="Arial" panose="020B0604020202020204" pitchFamily="34" charset="0"/>
              </a:rPr>
              <a:t>sizden programı kullanırken “sesli düşünmenizi” ve belli şeyleri yapmak için karar vermenizi istiyorum.</a:t>
            </a:r>
            <a:r>
              <a:rPr lang="en-US" altLang="tr-TR" sz="4000" dirty="0">
                <a:cs typeface="Arial" panose="020B0604020202020204" pitchFamily="34" charset="0"/>
              </a:rPr>
              <a:t> </a:t>
            </a:r>
          </a:p>
          <a:p>
            <a:pPr lvl="1">
              <a:lnSpc>
                <a:spcPct val="80000"/>
              </a:lnSpc>
            </a:pPr>
            <a:r>
              <a:rPr lang="tr-TR" altLang="tr-TR" sz="4000" dirty="0">
                <a:cs typeface="Arial" panose="020B0604020202020204" pitchFamily="34" charset="0"/>
              </a:rPr>
              <a:t>Sizden verilen görevleri olabildiğince kendi başınıza deneyip yapmanızı istiyorum</a:t>
            </a:r>
            <a:r>
              <a:rPr lang="en-US" altLang="tr-TR" sz="4000" dirty="0">
                <a:cs typeface="Arial" panose="020B0604020202020204" pitchFamily="34" charset="0"/>
              </a:rPr>
              <a:t>. </a:t>
            </a:r>
            <a:r>
              <a:rPr lang="tr-TR" altLang="tr-TR" sz="4000" dirty="0">
                <a:cs typeface="Arial" panose="020B0604020202020204" pitchFamily="34" charset="0"/>
              </a:rPr>
              <a:t>Ümitsiz şekilde bir yerde takılırsanız yardımcı olabilirim; ama</a:t>
            </a:r>
            <a:r>
              <a:rPr lang="en-US" altLang="tr-TR" sz="4000" dirty="0">
                <a:cs typeface="Arial" panose="020B0604020202020204" pitchFamily="34" charset="0"/>
              </a:rPr>
              <a:t> </a:t>
            </a:r>
            <a:r>
              <a:rPr lang="tr-TR" altLang="tr-TR" sz="4000" dirty="0">
                <a:cs typeface="Arial" panose="020B0604020202020204" pitchFamily="34" charset="0"/>
              </a:rPr>
              <a:t>bunu benim yardımım olmadan denemenizi tercih ederim</a:t>
            </a:r>
            <a:r>
              <a:rPr lang="en-US" altLang="tr-TR" sz="4000" dirty="0">
                <a:cs typeface="Arial" panose="020B0604020202020204" pitchFamily="34" charset="0"/>
              </a:rPr>
              <a:t>. </a:t>
            </a:r>
          </a:p>
          <a:p>
            <a:pPr lvl="1">
              <a:lnSpc>
                <a:spcPct val="80000"/>
              </a:lnSpc>
            </a:pPr>
            <a:r>
              <a:rPr lang="tr-TR" altLang="tr-TR" sz="4000" dirty="0">
                <a:cs typeface="Arial" panose="020B0604020202020204" pitchFamily="34" charset="0"/>
              </a:rPr>
              <a:t>İstediğiniz zaman belirli bir görevden çıkıp devam edebilir veya</a:t>
            </a:r>
            <a:r>
              <a:rPr lang="en-US" altLang="tr-TR" sz="4000" dirty="0">
                <a:cs typeface="Arial" panose="020B0604020202020204" pitchFamily="34" charset="0"/>
              </a:rPr>
              <a:t> </a:t>
            </a:r>
            <a:r>
              <a:rPr lang="tr-TR" altLang="tr-TR" sz="4000" dirty="0">
                <a:cs typeface="Arial" panose="020B0604020202020204" pitchFamily="34" charset="0"/>
              </a:rPr>
              <a:t>oturumu tamamen sonlandırmayı da seçebilirsiniz</a:t>
            </a:r>
            <a:r>
              <a:rPr lang="en-US" altLang="tr-TR" sz="4000" dirty="0">
                <a:cs typeface="Arial" panose="020B0604020202020204" pitchFamily="34" charset="0"/>
              </a:rPr>
              <a:t>. </a:t>
            </a:r>
          </a:p>
        </p:txBody>
      </p:sp>
      <p:sp>
        <p:nvSpPr>
          <p:cNvPr id="4" name="Rectangle 2"/>
          <p:cNvSpPr txBox="1">
            <a:spLocks noChangeArrowheads="1"/>
          </p:cNvSpPr>
          <p:nvPr/>
        </p:nvSpPr>
        <p:spPr>
          <a:xfrm>
            <a:off x="1367373" y="391092"/>
            <a:ext cx="13718381" cy="1029018"/>
          </a:xfrm>
          <a:prstGeom prst="rect">
            <a:avLst/>
          </a:prstGeom>
        </p:spPr>
        <p:txBody>
          <a:bodyPr vert="horz" lIns="182897" tIns="91448" rIns="182897" bIns="91448" anchor="b">
            <a:noAutofit/>
          </a:bodyPr>
          <a:lstStyle>
            <a:lvl1pPr algn="l" rtl="0" eaLnBrk="1" latinLnBrk="0" hangingPunct="1">
              <a:spcBef>
                <a:spcPct val="0"/>
              </a:spcBef>
              <a:buNone/>
              <a:defRPr sz="3600" kern="1200">
                <a:solidFill>
                  <a:schemeClr val="tx2"/>
                </a:solidFill>
                <a:latin typeface="DB Sans Alternate" pitchFamily="18" charset="0"/>
                <a:ea typeface="+mj-ea"/>
                <a:cs typeface="+mj-cs"/>
              </a:defRPr>
            </a:lvl1pPr>
          </a:lstStyle>
          <a:p>
            <a:endParaRPr lang="en-US" altLang="tr-TR" dirty="0">
              <a:solidFill>
                <a:schemeClr val="tx1"/>
              </a:solidFill>
              <a:cs typeface="Arial" panose="020B0604020202020204" pitchFamily="34" charset="0"/>
            </a:endParaRPr>
          </a:p>
        </p:txBody>
      </p:sp>
    </p:spTree>
    <p:extLst>
      <p:ext uri="{BB962C8B-B14F-4D97-AF65-F5344CB8AC3E}">
        <p14:creationId xmlns:p14="http://schemas.microsoft.com/office/powerpoint/2010/main" val="1483838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vert="horz" lIns="91440" tIns="45720" rIns="91440" bIns="45720" rtlCol="0" anchor="b">
            <a:noAutofit/>
          </a:bodyPr>
          <a:lstStyle/>
          <a:p>
            <a:r>
              <a:rPr lang="tr-TR" altLang="tr-TR" sz="6400" dirty="0">
                <a:solidFill>
                  <a:schemeClr val="tx1"/>
                </a:solidFill>
                <a:cs typeface="Arial" panose="020B0604020202020204" pitchFamily="34" charset="0"/>
              </a:rPr>
              <a:t>Testi gerçekleştirmek</a:t>
            </a:r>
            <a:r>
              <a:rPr lang="en-US" altLang="tr-TR" sz="6400" dirty="0">
                <a:solidFill>
                  <a:schemeClr val="tx1"/>
                </a:solidFill>
                <a:cs typeface="Arial" panose="020B0604020202020204" pitchFamily="34" charset="0"/>
              </a:rPr>
              <a:t>: </a:t>
            </a:r>
            <a:r>
              <a:rPr lang="tr-TR" altLang="tr-TR" sz="6400" dirty="0">
                <a:solidFill>
                  <a:schemeClr val="tx1"/>
                </a:solidFill>
                <a:cs typeface="Arial" panose="020B0604020202020204" pitchFamily="34" charset="0"/>
              </a:rPr>
              <a:t>Dikkat edilecekler</a:t>
            </a:r>
            <a:r>
              <a:rPr lang="en-US" altLang="tr-TR" sz="6400" dirty="0">
                <a:solidFill>
                  <a:schemeClr val="tx1"/>
                </a:solidFill>
                <a:cs typeface="Arial" panose="020B0604020202020204" pitchFamily="34" charset="0"/>
              </a:rPr>
              <a:t>…</a:t>
            </a:r>
          </a:p>
        </p:txBody>
      </p:sp>
      <p:sp>
        <p:nvSpPr>
          <p:cNvPr id="29699" name="Rectangle 3" descr="Rectangle: Click to edit Master text styles&#10;Second level&#10;Third level&#10;Fourth level&#10;Fifth level"/>
          <p:cNvSpPr>
            <a:spLocks noGrp="1" noChangeArrowheads="1"/>
          </p:cNvSpPr>
          <p:nvPr>
            <p:ph idx="1"/>
          </p:nvPr>
        </p:nvSpPr>
        <p:spPr/>
        <p:txBody>
          <a:bodyPr>
            <a:normAutofit fontScale="85000" lnSpcReduction="20000"/>
          </a:bodyPr>
          <a:lstStyle/>
          <a:p>
            <a:pPr>
              <a:lnSpc>
                <a:spcPct val="90000"/>
              </a:lnSpc>
            </a:pPr>
            <a:r>
              <a:rPr lang="tr-TR" altLang="tr-TR" sz="4800" dirty="0">
                <a:cs typeface="Arial" panose="020B0604020202020204" pitchFamily="34" charset="0"/>
              </a:rPr>
              <a:t>Kaç kullanıcı</a:t>
            </a:r>
            <a:r>
              <a:rPr lang="en-US" altLang="tr-TR" sz="4800" dirty="0">
                <a:cs typeface="Arial" panose="020B0604020202020204" pitchFamily="34" charset="0"/>
              </a:rPr>
              <a:t>?</a:t>
            </a:r>
          </a:p>
          <a:p>
            <a:pPr>
              <a:lnSpc>
                <a:spcPct val="90000"/>
              </a:lnSpc>
            </a:pPr>
            <a:r>
              <a:rPr lang="tr-TR" altLang="tr-TR" sz="4800" dirty="0">
                <a:cs typeface="Arial" panose="020B0604020202020204" pitchFamily="34" charset="0"/>
              </a:rPr>
              <a:t>Test süresi</a:t>
            </a:r>
            <a:r>
              <a:rPr lang="en-US" altLang="tr-TR" sz="4800" dirty="0">
                <a:cs typeface="Arial" panose="020B0604020202020204" pitchFamily="34" charset="0"/>
              </a:rPr>
              <a:t>?</a:t>
            </a:r>
          </a:p>
          <a:p>
            <a:pPr>
              <a:lnSpc>
                <a:spcPct val="90000"/>
              </a:lnSpc>
            </a:pPr>
            <a:r>
              <a:rPr lang="tr-TR" altLang="tr-TR" sz="4800" dirty="0">
                <a:cs typeface="Arial" panose="020B0604020202020204" pitchFamily="34" charset="0"/>
              </a:rPr>
              <a:t>Test nerede yapılacak</a:t>
            </a:r>
            <a:r>
              <a:rPr lang="en-US" altLang="tr-TR" sz="4800" dirty="0">
                <a:cs typeface="Arial" panose="020B0604020202020204" pitchFamily="34" charset="0"/>
              </a:rPr>
              <a:t>?</a:t>
            </a:r>
          </a:p>
          <a:p>
            <a:pPr>
              <a:lnSpc>
                <a:spcPct val="90000"/>
              </a:lnSpc>
            </a:pPr>
            <a:r>
              <a:rPr lang="tr-TR" altLang="tr-TR" sz="4800" dirty="0">
                <a:cs typeface="Arial" panose="020B0604020202020204" pitchFamily="34" charset="0"/>
              </a:rPr>
              <a:t>Testi yapanın görevi</a:t>
            </a:r>
            <a:r>
              <a:rPr lang="en-US" altLang="tr-TR" sz="4800" dirty="0">
                <a:cs typeface="Arial" panose="020B0604020202020204" pitchFamily="34" charset="0"/>
              </a:rPr>
              <a:t>:</a:t>
            </a:r>
            <a:r>
              <a:rPr lang="en-US" altLang="tr-TR" dirty="0">
                <a:cs typeface="Arial" panose="020B0604020202020204" pitchFamily="34" charset="0"/>
              </a:rPr>
              <a:t> </a:t>
            </a:r>
          </a:p>
          <a:p>
            <a:pPr lvl="1">
              <a:lnSpc>
                <a:spcPct val="90000"/>
              </a:lnSpc>
            </a:pPr>
            <a:r>
              <a:rPr lang="tr-TR" altLang="tr-TR" sz="3600" dirty="0">
                <a:cs typeface="Arial" panose="020B0604020202020204" pitchFamily="34" charset="0"/>
              </a:rPr>
              <a:t>Katılımcıları rahat ettirmek: Ürün test ediliyor</a:t>
            </a:r>
            <a:endParaRPr lang="en-US" altLang="tr-TR" sz="3600" dirty="0">
              <a:cs typeface="Arial" panose="020B0604020202020204" pitchFamily="34" charset="0"/>
            </a:endParaRPr>
          </a:p>
          <a:p>
            <a:pPr lvl="1">
              <a:lnSpc>
                <a:spcPct val="90000"/>
              </a:lnSpc>
            </a:pPr>
            <a:r>
              <a:rPr lang="tr-TR" altLang="tr-TR" sz="3600" dirty="0">
                <a:cs typeface="Arial" panose="020B0604020202020204" pitchFamily="34" charset="0"/>
              </a:rPr>
              <a:t>Gözlemle ve not al</a:t>
            </a:r>
            <a:endParaRPr lang="en-US" altLang="tr-TR" sz="3600" dirty="0">
              <a:cs typeface="Arial" panose="020B0604020202020204" pitchFamily="34" charset="0"/>
            </a:endParaRPr>
          </a:p>
          <a:p>
            <a:pPr lvl="1">
              <a:lnSpc>
                <a:spcPct val="90000"/>
              </a:lnSpc>
            </a:pPr>
            <a:r>
              <a:rPr lang="tr-TR" altLang="tr-TR" sz="3600" dirty="0">
                <a:cs typeface="Arial" panose="020B0604020202020204" pitchFamily="34" charset="0"/>
              </a:rPr>
              <a:t>Müdahale ya da yardım etme</a:t>
            </a:r>
            <a:endParaRPr lang="en-US" altLang="tr-TR" sz="4000" dirty="0">
              <a:cs typeface="Arial" panose="020B0604020202020204" pitchFamily="34" charset="0"/>
            </a:endParaRPr>
          </a:p>
          <a:p>
            <a:pPr>
              <a:lnSpc>
                <a:spcPct val="90000"/>
              </a:lnSpc>
            </a:pPr>
            <a:r>
              <a:rPr lang="tr-TR" altLang="tr-TR" sz="4800" dirty="0">
                <a:cs typeface="Arial" panose="020B0604020202020204" pitchFamily="34" charset="0"/>
              </a:rPr>
              <a:t>Diğer gözlemcilerin görevleri</a:t>
            </a:r>
            <a:endParaRPr lang="en-US" altLang="tr-TR" sz="4800" dirty="0">
              <a:cs typeface="Arial" panose="020B0604020202020204" pitchFamily="34" charset="0"/>
            </a:endParaRPr>
          </a:p>
          <a:p>
            <a:pPr>
              <a:lnSpc>
                <a:spcPct val="90000"/>
              </a:lnSpc>
            </a:pPr>
            <a:r>
              <a:rPr lang="tr-TR" altLang="tr-TR" sz="4800" dirty="0">
                <a:cs typeface="Arial" panose="020B0604020202020204" pitchFamily="34" charset="0"/>
              </a:rPr>
              <a:t>Sesli düşünme yaklaşımı</a:t>
            </a:r>
            <a:endParaRPr lang="en-US" altLang="tr-TR" sz="4800" dirty="0">
              <a:cs typeface="Arial" panose="020B0604020202020204" pitchFamily="34" charset="0"/>
            </a:endParaRPr>
          </a:p>
          <a:p>
            <a:pPr>
              <a:lnSpc>
                <a:spcPct val="90000"/>
              </a:lnSpc>
            </a:pPr>
            <a:r>
              <a:rPr lang="tr-TR" altLang="tr-TR" sz="4800" dirty="0">
                <a:cs typeface="Arial" panose="020B0604020202020204" pitchFamily="34" charset="0"/>
              </a:rPr>
              <a:t>Katılımcılara verilecek ödül</a:t>
            </a:r>
            <a:endParaRPr lang="en-US" altLang="tr-TR" sz="4800" dirty="0">
              <a:cs typeface="Arial" panose="020B0604020202020204" pitchFamily="34" charset="0"/>
            </a:endParaRPr>
          </a:p>
        </p:txBody>
      </p:sp>
    </p:spTree>
    <p:extLst>
      <p:ext uri="{BB962C8B-B14F-4D97-AF65-F5344CB8AC3E}">
        <p14:creationId xmlns:p14="http://schemas.microsoft.com/office/powerpoint/2010/main" val="1968890845"/>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2"/>
          <p:cNvSpPr>
            <a:spLocks noChangeArrowheads="1"/>
          </p:cNvSpPr>
          <p:nvPr/>
        </p:nvSpPr>
        <p:spPr bwMode="auto">
          <a:xfrm rot="10800000">
            <a:off x="5825695" y="4286280"/>
            <a:ext cx="6478124" cy="2629711"/>
          </a:xfrm>
          <a:prstGeom prst="ellipse">
            <a:avLst/>
          </a:prstGeom>
          <a:solidFill>
            <a:srgbClr val="99CC00"/>
          </a:solidFill>
          <a:ln w="9525">
            <a:solidFill>
              <a:schemeClr val="tx1"/>
            </a:solidFill>
            <a:round/>
            <a:headEnd/>
            <a:tailEnd/>
          </a:ln>
        </p:spPr>
        <p:txBody>
          <a:bodyPr wrap="none" lIns="182897" tIns="91448" rIns="182897" bIns="91448"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tr-TR" altLang="tr-TR" sz="4000"/>
          </a:p>
        </p:txBody>
      </p:sp>
      <p:sp>
        <p:nvSpPr>
          <p:cNvPr id="35843" name="Oval 3"/>
          <p:cNvSpPr>
            <a:spLocks noChangeArrowheads="1"/>
          </p:cNvSpPr>
          <p:nvPr/>
        </p:nvSpPr>
        <p:spPr bwMode="auto">
          <a:xfrm rot="5400000">
            <a:off x="11541454" y="4775492"/>
            <a:ext cx="3430058" cy="1651287"/>
          </a:xfrm>
          <a:prstGeom prst="ellipse">
            <a:avLst/>
          </a:prstGeom>
          <a:solidFill>
            <a:srgbClr val="99CC00"/>
          </a:solidFill>
          <a:ln w="9525">
            <a:solidFill>
              <a:schemeClr val="tx1"/>
            </a:solidFill>
            <a:round/>
            <a:headEnd/>
            <a:tailEnd/>
          </a:ln>
        </p:spPr>
        <p:txBody>
          <a:bodyPr wrap="none" lIns="182897" tIns="91448" rIns="182897" bIns="91448"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tr-TR" altLang="tr-TR" sz="4000"/>
          </a:p>
        </p:txBody>
      </p:sp>
      <p:sp>
        <p:nvSpPr>
          <p:cNvPr id="35844" name="Oval 4"/>
          <p:cNvSpPr>
            <a:spLocks noChangeArrowheads="1"/>
          </p:cNvSpPr>
          <p:nvPr/>
        </p:nvSpPr>
        <p:spPr bwMode="auto">
          <a:xfrm rot="5400000">
            <a:off x="1760756" y="3911711"/>
            <a:ext cx="3430058" cy="2921507"/>
          </a:xfrm>
          <a:prstGeom prst="ellipse">
            <a:avLst/>
          </a:prstGeom>
          <a:solidFill>
            <a:srgbClr val="CDF9FF"/>
          </a:solidFill>
          <a:ln w="9525">
            <a:solidFill>
              <a:schemeClr val="tx1"/>
            </a:solidFill>
            <a:round/>
            <a:headEnd/>
            <a:tailEnd/>
          </a:ln>
        </p:spPr>
        <p:txBody>
          <a:bodyPr wrap="none" lIns="182897" tIns="91448" rIns="182897" bIns="91448"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tr-TR" altLang="tr-TR" sz="4000"/>
          </a:p>
        </p:txBody>
      </p:sp>
      <p:sp>
        <p:nvSpPr>
          <p:cNvPr id="35845" name="Oval 5"/>
          <p:cNvSpPr>
            <a:spLocks noChangeArrowheads="1"/>
          </p:cNvSpPr>
          <p:nvPr/>
        </p:nvSpPr>
        <p:spPr bwMode="auto">
          <a:xfrm>
            <a:off x="1888009" y="2971424"/>
            <a:ext cx="11304962" cy="1029018"/>
          </a:xfrm>
          <a:prstGeom prst="ellipse">
            <a:avLst/>
          </a:prstGeom>
          <a:solidFill>
            <a:srgbClr val="CDF9FF"/>
          </a:solidFill>
          <a:ln w="9525">
            <a:solidFill>
              <a:schemeClr val="tx1"/>
            </a:solidFill>
            <a:round/>
            <a:headEnd/>
            <a:tailEnd/>
          </a:ln>
        </p:spPr>
        <p:txBody>
          <a:bodyPr wrap="none" lIns="182897" tIns="91448" rIns="182897" bIns="91448"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tr-TR" altLang="tr-TR" sz="4000"/>
          </a:p>
        </p:txBody>
      </p:sp>
      <p:sp>
        <p:nvSpPr>
          <p:cNvPr id="35846" name="Rectangle 6"/>
          <p:cNvSpPr>
            <a:spLocks noGrp="1" noChangeArrowheads="1"/>
          </p:cNvSpPr>
          <p:nvPr>
            <p:ph type="title"/>
          </p:nvPr>
        </p:nvSpPr>
        <p:spPr/>
        <p:txBody>
          <a:bodyPr vert="horz" lIns="91440" tIns="45720" rIns="91440" bIns="45720" rtlCol="0" anchor="b">
            <a:noAutofit/>
          </a:bodyPr>
          <a:lstStyle/>
          <a:p>
            <a:r>
              <a:rPr lang="tr-TR" altLang="tr-TR" sz="6400" dirty="0">
                <a:solidFill>
                  <a:schemeClr val="tx1"/>
                </a:solidFill>
                <a:cs typeface="Arial" panose="020B0604020202020204" pitchFamily="34" charset="0"/>
              </a:rPr>
              <a:t>Gözlem kağıdı</a:t>
            </a:r>
            <a:endParaRPr lang="en-US" altLang="tr-TR" sz="6400" dirty="0">
              <a:solidFill>
                <a:schemeClr val="tx1"/>
              </a:solidFill>
              <a:cs typeface="Arial" panose="020B0604020202020204" pitchFamily="34" charset="0"/>
            </a:endParaRPr>
          </a:p>
        </p:txBody>
      </p:sp>
      <p:graphicFrame>
        <p:nvGraphicFramePr>
          <p:cNvPr id="35890" name="Group 50"/>
          <p:cNvGraphicFramePr>
            <a:graphicFrameLocks noGrp="1"/>
          </p:cNvGraphicFramePr>
          <p:nvPr>
            <p:ph sz="half" idx="4294967295"/>
            <p:extLst>
              <p:ext uri="{D42A27DB-BD31-4B8C-83A1-F6EECF244321}">
                <p14:modId xmlns:p14="http://schemas.microsoft.com/office/powerpoint/2010/main" val="1201850881"/>
              </p:ext>
            </p:extLst>
          </p:nvPr>
        </p:nvGraphicFramePr>
        <p:xfrm>
          <a:off x="5064002" y="3200871"/>
          <a:ext cx="11686031" cy="3834521"/>
        </p:xfrm>
        <a:graphic>
          <a:graphicData uri="http://schemas.openxmlformats.org/drawingml/2006/table">
            <a:tbl>
              <a:tblPr/>
              <a:tblGrid>
                <a:gridCol w="553076">
                  <a:extLst>
                    <a:ext uri="{9D8B030D-6E8A-4147-A177-3AD203B41FA5}">
                      <a16:colId xmlns="" xmlns:a16="http://schemas.microsoft.com/office/drawing/2014/main" val="2378122612"/>
                    </a:ext>
                  </a:extLst>
                </a:gridCol>
                <a:gridCol w="2238765">
                  <a:extLst>
                    <a:ext uri="{9D8B030D-6E8A-4147-A177-3AD203B41FA5}">
                      <a16:colId xmlns="" xmlns:a16="http://schemas.microsoft.com/office/drawing/2014/main" val="3968877946"/>
                    </a:ext>
                  </a:extLst>
                </a:gridCol>
                <a:gridCol w="555722">
                  <a:extLst>
                    <a:ext uri="{9D8B030D-6E8A-4147-A177-3AD203B41FA5}">
                      <a16:colId xmlns="" xmlns:a16="http://schemas.microsoft.com/office/drawing/2014/main" val="1847693401"/>
                    </a:ext>
                  </a:extLst>
                </a:gridCol>
                <a:gridCol w="1249051">
                  <a:extLst>
                    <a:ext uri="{9D8B030D-6E8A-4147-A177-3AD203B41FA5}">
                      <a16:colId xmlns="" xmlns:a16="http://schemas.microsoft.com/office/drawing/2014/main" val="323269717"/>
                    </a:ext>
                  </a:extLst>
                </a:gridCol>
                <a:gridCol w="2482223">
                  <a:extLst>
                    <a:ext uri="{9D8B030D-6E8A-4147-A177-3AD203B41FA5}">
                      <a16:colId xmlns="" xmlns:a16="http://schemas.microsoft.com/office/drawing/2014/main" val="270811928"/>
                    </a:ext>
                  </a:extLst>
                </a:gridCol>
                <a:gridCol w="1849757">
                  <a:extLst>
                    <a:ext uri="{9D8B030D-6E8A-4147-A177-3AD203B41FA5}">
                      <a16:colId xmlns="" xmlns:a16="http://schemas.microsoft.com/office/drawing/2014/main" val="1192380355"/>
                    </a:ext>
                  </a:extLst>
                </a:gridCol>
                <a:gridCol w="1651287">
                  <a:extLst>
                    <a:ext uri="{9D8B030D-6E8A-4147-A177-3AD203B41FA5}">
                      <a16:colId xmlns="" xmlns:a16="http://schemas.microsoft.com/office/drawing/2014/main" val="3467177621"/>
                    </a:ext>
                  </a:extLst>
                </a:gridCol>
                <a:gridCol w="1106150">
                  <a:extLst>
                    <a:ext uri="{9D8B030D-6E8A-4147-A177-3AD203B41FA5}">
                      <a16:colId xmlns="" xmlns:a16="http://schemas.microsoft.com/office/drawing/2014/main" val="2346527005"/>
                    </a:ext>
                  </a:extLst>
                </a:gridCol>
              </a:tblGrid>
              <a:tr h="77748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tr-TR" sz="1800" b="0" i="0" u="none" strike="noStrike" cap="none" normalizeH="0" baseline="0" dirty="0" smtClean="0">
                          <a:ln>
                            <a:noFill/>
                          </a:ln>
                          <a:solidFill>
                            <a:schemeClr val="tx1"/>
                          </a:solidFill>
                          <a:effectLst/>
                          <a:latin typeface="Times" panose="02020603050405020304" pitchFamily="18" charset="0"/>
                          <a:ea typeface="Times" panose="02020603050405020304" pitchFamily="18" charset="0"/>
                          <a:cs typeface="Times New Roman" panose="02020603050405020304" pitchFamily="18" charset="0"/>
                        </a:rPr>
                        <a:t> </a:t>
                      </a:r>
                      <a:endParaRPr kumimoji="0" lang="en-US" altLang="tr-TR" sz="3600" b="0" i="0" u="none" strike="noStrike" cap="none" normalizeH="0" baseline="0" dirty="0" smtClean="0">
                        <a:ln>
                          <a:noFill/>
                        </a:ln>
                        <a:solidFill>
                          <a:schemeClr val="tx1"/>
                        </a:solidFill>
                        <a:effectLst/>
                        <a:latin typeface="Times" panose="02020603050405020304" pitchFamily="18" charset="0"/>
                        <a:ea typeface="Times" panose="02020603050405020304" pitchFamily="18" charset="0"/>
                        <a:cs typeface="Times New Roman" panose="02020603050405020304" pitchFamily="18" charset="0"/>
                      </a:endParaRPr>
                    </a:p>
                  </a:txBody>
                  <a:tcPr marL="152426" marR="152426" marT="68601" marB="68601"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Times" panose="02020603050405020304" pitchFamily="18" charset="0"/>
                          <a:ea typeface="Times" panose="02020603050405020304" pitchFamily="18" charset="0"/>
                          <a:cs typeface="Times New Roman" panose="02020603050405020304" pitchFamily="18" charset="0"/>
                        </a:rPr>
                        <a:t>Başlangıç zamanı</a:t>
                      </a:r>
                      <a:r>
                        <a:rPr kumimoji="0" lang="en-US" altLang="tr-TR" sz="1800" b="0" i="0" u="none" strike="noStrike" cap="none" normalizeH="0" baseline="0" smtClean="0">
                          <a:ln>
                            <a:noFill/>
                          </a:ln>
                          <a:solidFill>
                            <a:schemeClr val="tx1"/>
                          </a:solidFill>
                          <a:effectLst/>
                          <a:latin typeface="Times" panose="02020603050405020304" pitchFamily="18" charset="0"/>
                          <a:ea typeface="Times" panose="02020603050405020304" pitchFamily="18" charset="0"/>
                          <a:cs typeface="Times New Roman" panose="02020603050405020304" pitchFamily="18" charset="0"/>
                        </a:rPr>
                        <a:t>:</a:t>
                      </a:r>
                      <a:endParaRPr kumimoji="0" lang="en-US" altLang="tr-TR" sz="3600" b="0" i="0" u="none" strike="noStrike" cap="none" normalizeH="0" baseline="0" smtClean="0">
                        <a:ln>
                          <a:noFill/>
                        </a:ln>
                        <a:solidFill>
                          <a:schemeClr val="tx1"/>
                        </a:solidFill>
                        <a:effectLst/>
                        <a:latin typeface="Times" panose="02020603050405020304" pitchFamily="18" charset="0"/>
                        <a:ea typeface="Times" panose="02020603050405020304" pitchFamily="18" charset="0"/>
                        <a:cs typeface="Times New Roman" panose="02020603050405020304" pitchFamily="18" charset="0"/>
                      </a:endParaRPr>
                    </a:p>
                  </a:txBody>
                  <a:tcPr marL="152426" marR="152426" marT="68601" marB="686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4200" b="0" i="0" u="none" strike="noStrike" cap="none" normalizeH="0" baseline="0" dirty="0" smtClean="0">
                        <a:ln>
                          <a:noFill/>
                        </a:ln>
                        <a:solidFill>
                          <a:schemeClr val="tx1"/>
                        </a:solidFill>
                        <a:effectLst/>
                        <a:latin typeface="DB Sans Alternate" pitchFamily="18" charset="0"/>
                      </a:endParaRPr>
                    </a:p>
                  </a:txBody>
                  <a:tcPr marL="152426" marR="152426" marT="68601" marB="686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4200" b="0" i="0" u="none" strike="noStrike" cap="none" normalizeH="0" baseline="0" dirty="0" smtClean="0">
                        <a:ln>
                          <a:noFill/>
                        </a:ln>
                        <a:solidFill>
                          <a:schemeClr val="tx1"/>
                        </a:solidFill>
                        <a:effectLst/>
                        <a:latin typeface="DB Sans Alternate" pitchFamily="18" charset="0"/>
                      </a:endParaRPr>
                    </a:p>
                  </a:txBody>
                  <a:tcPr marL="152426" marR="152426" marT="68601" marB="686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Times" panose="02020603050405020304" pitchFamily="18" charset="0"/>
                          <a:ea typeface="Times" panose="02020603050405020304" pitchFamily="18" charset="0"/>
                          <a:cs typeface="Times New Roman" panose="02020603050405020304" pitchFamily="18" charset="0"/>
                        </a:rPr>
                        <a:t>Bitiş zamanı</a:t>
                      </a:r>
                      <a:r>
                        <a:rPr kumimoji="0" lang="en-US" altLang="tr-TR" sz="1800" b="0" i="0" u="none" strike="noStrike" cap="none" normalizeH="0" baseline="0" smtClean="0">
                          <a:ln>
                            <a:noFill/>
                          </a:ln>
                          <a:solidFill>
                            <a:schemeClr val="tx1"/>
                          </a:solidFill>
                          <a:effectLst/>
                          <a:latin typeface="Times" panose="02020603050405020304" pitchFamily="18" charset="0"/>
                          <a:ea typeface="Times" panose="02020603050405020304" pitchFamily="18" charset="0"/>
                          <a:cs typeface="Times New Roman" panose="02020603050405020304" pitchFamily="18" charset="0"/>
                        </a:rPr>
                        <a:t>:</a:t>
                      </a:r>
                      <a:endParaRPr kumimoji="0" lang="en-US" altLang="tr-TR" sz="3600" b="0" i="0" u="none" strike="noStrike" cap="none" normalizeH="0" baseline="0" smtClean="0">
                        <a:ln>
                          <a:noFill/>
                        </a:ln>
                        <a:solidFill>
                          <a:schemeClr val="tx1"/>
                        </a:solidFill>
                        <a:effectLst/>
                        <a:latin typeface="Times" panose="02020603050405020304" pitchFamily="18" charset="0"/>
                        <a:ea typeface="Times" panose="02020603050405020304" pitchFamily="18" charset="0"/>
                        <a:cs typeface="Times New Roman" panose="02020603050405020304" pitchFamily="18" charset="0"/>
                      </a:endParaRPr>
                    </a:p>
                  </a:txBody>
                  <a:tcPr marL="152426" marR="152426" marT="68601" marB="686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4200" b="0" i="0" u="none" strike="noStrike" cap="none" normalizeH="0" baseline="0" dirty="0" smtClean="0">
                        <a:ln>
                          <a:noFill/>
                        </a:ln>
                        <a:solidFill>
                          <a:schemeClr val="tx1"/>
                        </a:solidFill>
                        <a:effectLst/>
                        <a:latin typeface="DB Sans Alternate" pitchFamily="18" charset="0"/>
                      </a:endParaRPr>
                    </a:p>
                  </a:txBody>
                  <a:tcPr marL="152426" marR="152426" marT="68601" marB="686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tr-TR" sz="1800" b="0" i="0" u="none" strike="noStrike" cap="none" normalizeH="0" baseline="0" smtClean="0">
                          <a:ln>
                            <a:noFill/>
                          </a:ln>
                          <a:solidFill>
                            <a:schemeClr val="tx1"/>
                          </a:solidFill>
                          <a:effectLst/>
                          <a:latin typeface="Times" panose="02020603050405020304" pitchFamily="18" charset="0"/>
                          <a:ea typeface="Times" panose="02020603050405020304" pitchFamily="18" charset="0"/>
                          <a:cs typeface="Times New Roman" panose="02020603050405020304" pitchFamily="18" charset="0"/>
                        </a:rPr>
                        <a:t> </a:t>
                      </a:r>
                      <a:endParaRPr kumimoji="0" lang="en-US" altLang="tr-TR" sz="3600" b="0" i="0" u="none" strike="noStrike" cap="none" normalizeH="0" baseline="0" smtClean="0">
                        <a:ln>
                          <a:noFill/>
                        </a:ln>
                        <a:solidFill>
                          <a:schemeClr val="tx1"/>
                        </a:solidFill>
                        <a:effectLst/>
                        <a:latin typeface="Times" panose="02020603050405020304" pitchFamily="18" charset="0"/>
                        <a:ea typeface="Times" panose="02020603050405020304" pitchFamily="18" charset="0"/>
                        <a:cs typeface="Times New Roman" panose="02020603050405020304" pitchFamily="18" charset="0"/>
                      </a:endParaRPr>
                    </a:p>
                  </a:txBody>
                  <a:tcPr marL="152426" marR="152426" marT="68601" marB="68601"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363868858"/>
                  </a:ext>
                </a:extLst>
              </a:tr>
              <a:tr h="678867">
                <a:tc gridSpan="3">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altLang="tr-TR" sz="2200" b="1" i="0" u="none" strike="noStrike" cap="none" normalizeH="0" baseline="0" smtClean="0">
                          <a:ln>
                            <a:noFill/>
                          </a:ln>
                          <a:solidFill>
                            <a:schemeClr val="tx1"/>
                          </a:solidFill>
                          <a:effectLst/>
                          <a:latin typeface="Times" panose="02020603050405020304" pitchFamily="18" charset="0"/>
                          <a:ea typeface="Times" panose="02020603050405020304" pitchFamily="18" charset="0"/>
                          <a:cs typeface="Times New Roman" panose="02020603050405020304" pitchFamily="18" charset="0"/>
                        </a:rPr>
                        <a:t>Sayfa/link adı</a:t>
                      </a:r>
                      <a:endParaRPr kumimoji="0" lang="en-US" altLang="tr-TR" sz="2200" b="1" i="0" u="none" strike="noStrike" cap="none" normalizeH="0" baseline="0" smtClean="0">
                        <a:ln>
                          <a:noFill/>
                        </a:ln>
                        <a:solidFill>
                          <a:schemeClr val="tx1"/>
                        </a:solidFill>
                        <a:effectLst/>
                        <a:latin typeface="Times" panose="02020603050405020304" pitchFamily="18" charset="0"/>
                        <a:ea typeface="Times" panose="02020603050405020304" pitchFamily="18" charset="0"/>
                        <a:cs typeface="Times New Roman" panose="02020603050405020304" pitchFamily="18" charset="0"/>
                      </a:endParaRPr>
                    </a:p>
                  </a:txBody>
                  <a:tcPr marL="152426" marR="152426" marT="68601" marB="686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hMerge="1">
                  <a:txBody>
                    <a:bodyPr/>
                    <a:lstStyle/>
                    <a:p>
                      <a:endParaRPr lang="tr-TR"/>
                    </a:p>
                  </a:txBody>
                  <a:tcPr/>
                </a:tc>
                <a:tc hMerge="1">
                  <a:txBody>
                    <a:bodyPr/>
                    <a:lstStyle/>
                    <a:p>
                      <a:endParaRPr lang="tr-TR"/>
                    </a:p>
                  </a:txBody>
                  <a:tcPr/>
                </a:tc>
                <a:tc gridSpan="4">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2200" b="1" i="0" u="none" strike="noStrike" cap="none" normalizeH="0" baseline="0" dirty="0" smtClean="0">
                          <a:ln>
                            <a:noFill/>
                          </a:ln>
                          <a:solidFill>
                            <a:schemeClr val="tx1"/>
                          </a:solidFill>
                          <a:effectLst/>
                          <a:latin typeface="Times" panose="02020603050405020304" pitchFamily="18" charset="0"/>
                          <a:ea typeface="Times" panose="02020603050405020304" pitchFamily="18" charset="0"/>
                          <a:cs typeface="Times New Roman" panose="02020603050405020304" pitchFamily="18" charset="0"/>
                        </a:rPr>
                        <a:t>Not</a:t>
                      </a:r>
                      <a:r>
                        <a:rPr kumimoji="0" lang="tr-TR" altLang="tr-TR" sz="2200" b="1" i="0" u="none" strike="noStrike" cap="none" normalizeH="0" baseline="0" dirty="0" smtClean="0">
                          <a:ln>
                            <a:noFill/>
                          </a:ln>
                          <a:solidFill>
                            <a:schemeClr val="tx1"/>
                          </a:solidFill>
                          <a:effectLst/>
                          <a:latin typeface="Times" panose="02020603050405020304" pitchFamily="18" charset="0"/>
                          <a:ea typeface="Times" panose="02020603050405020304" pitchFamily="18" charset="0"/>
                          <a:cs typeface="Times New Roman" panose="02020603050405020304" pitchFamily="18" charset="0"/>
                        </a:rPr>
                        <a:t>lar</a:t>
                      </a:r>
                      <a:endParaRPr kumimoji="0" lang="en-US" altLang="tr-TR" sz="2200" b="1" i="0" u="none" strike="noStrike" cap="none" normalizeH="0" baseline="0" dirty="0" smtClean="0">
                        <a:ln>
                          <a:noFill/>
                        </a:ln>
                        <a:solidFill>
                          <a:schemeClr val="tx1"/>
                        </a:solidFill>
                        <a:effectLst/>
                        <a:latin typeface="Times" panose="02020603050405020304" pitchFamily="18" charset="0"/>
                        <a:ea typeface="Times" panose="02020603050405020304" pitchFamily="18" charset="0"/>
                        <a:cs typeface="Times New Roman" panose="02020603050405020304" pitchFamily="18" charset="0"/>
                      </a:endParaRPr>
                    </a:p>
                  </a:txBody>
                  <a:tcPr marL="152426" marR="152426" marT="68601" marB="686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tr-TR" sz="2200" b="1" i="0" u="none" strike="noStrike" cap="none" normalizeH="0" baseline="0" smtClean="0">
                          <a:ln>
                            <a:noFill/>
                          </a:ln>
                          <a:solidFill>
                            <a:schemeClr val="tx1"/>
                          </a:solidFill>
                          <a:effectLst/>
                          <a:latin typeface="Times" panose="02020603050405020304" pitchFamily="18" charset="0"/>
                          <a:ea typeface="Times" panose="02020603050405020304" pitchFamily="18" charset="0"/>
                          <a:cs typeface="Times New Roman" panose="02020603050405020304" pitchFamily="18" charset="0"/>
                        </a:rPr>
                        <a:t>+/-</a:t>
                      </a:r>
                    </a:p>
                  </a:txBody>
                  <a:tcPr marL="152426" marR="152426" marT="68601" marB="686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 xmlns:a16="http://schemas.microsoft.com/office/drawing/2014/main" val="1800034901"/>
                  </a:ext>
                </a:extLst>
              </a:tr>
              <a:tr h="823214">
                <a:tc gridSpan="3">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altLang="tr-TR" sz="2200" b="0" i="0" u="none" strike="noStrike" cap="none" normalizeH="0" baseline="0" dirty="0" smtClean="0">
                          <a:ln>
                            <a:noFill/>
                          </a:ln>
                          <a:solidFill>
                            <a:schemeClr val="tx1"/>
                          </a:solidFill>
                          <a:effectLst/>
                          <a:latin typeface="Times" panose="02020603050405020304" pitchFamily="18" charset="0"/>
                          <a:ea typeface="Times" panose="02020603050405020304" pitchFamily="18" charset="0"/>
                          <a:cs typeface="Times New Roman" panose="02020603050405020304" pitchFamily="18" charset="0"/>
                        </a:rPr>
                        <a:t>Başlangıç sayfasının adı</a:t>
                      </a:r>
                      <a:endParaRPr kumimoji="0" lang="en-US" altLang="tr-TR" sz="2200" b="0" i="0" u="none" strike="noStrike" cap="none" normalizeH="0" baseline="0" dirty="0" smtClean="0">
                        <a:ln>
                          <a:noFill/>
                        </a:ln>
                        <a:solidFill>
                          <a:schemeClr val="tx1"/>
                        </a:solidFill>
                        <a:effectLst/>
                        <a:latin typeface="Times" panose="02020603050405020304" pitchFamily="18" charset="0"/>
                        <a:ea typeface="Times" panose="02020603050405020304" pitchFamily="18" charset="0"/>
                        <a:cs typeface="Times New Roman" panose="02020603050405020304" pitchFamily="18" charset="0"/>
                      </a:endParaRPr>
                    </a:p>
                  </a:txBody>
                  <a:tcPr marL="152426" marR="152426" marT="68601" marB="686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4">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4200" b="0" i="0" u="none" strike="noStrike" cap="none" normalizeH="0" baseline="0" dirty="0" smtClean="0">
                        <a:ln>
                          <a:noFill/>
                        </a:ln>
                        <a:solidFill>
                          <a:schemeClr val="tx1"/>
                        </a:solidFill>
                        <a:effectLst/>
                        <a:latin typeface="DB Sans Alternate" pitchFamily="18" charset="0"/>
                      </a:endParaRPr>
                    </a:p>
                  </a:txBody>
                  <a:tcPr marL="152426" marR="152426" marT="68601" marB="686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row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4200" b="0" i="0" u="none" strike="noStrike" cap="none" normalizeH="0" baseline="0" dirty="0" smtClean="0">
                        <a:ln>
                          <a:noFill/>
                        </a:ln>
                        <a:solidFill>
                          <a:schemeClr val="tx1"/>
                        </a:solidFill>
                        <a:effectLst/>
                        <a:latin typeface="DB Sans Alternate" pitchFamily="18" charset="0"/>
                      </a:endParaRPr>
                    </a:p>
                  </a:txBody>
                  <a:tcPr marL="152426" marR="152426" marT="68601" marB="686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110685031"/>
                  </a:ext>
                </a:extLst>
              </a:tr>
              <a:tr h="777480">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3600" b="0" i="0" u="none" strike="noStrike" cap="none" normalizeH="0" baseline="0" dirty="0" smtClean="0">
                        <a:ln>
                          <a:noFill/>
                        </a:ln>
                        <a:solidFill>
                          <a:schemeClr val="tx1"/>
                        </a:solidFill>
                        <a:effectLst/>
                        <a:latin typeface="Times" panose="02020603050405020304" pitchFamily="18" charset="0"/>
                      </a:endParaRPr>
                    </a:p>
                  </a:txBody>
                  <a:tcPr marL="152426" marR="152426" marT="68601" marB="686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4">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4200" b="0" i="0" u="none" strike="noStrike" cap="none" normalizeH="0" baseline="0" dirty="0" smtClean="0">
                        <a:ln>
                          <a:noFill/>
                        </a:ln>
                        <a:solidFill>
                          <a:schemeClr val="tx1"/>
                        </a:solidFill>
                        <a:effectLst/>
                        <a:latin typeface="DB Sans Alternate" pitchFamily="18" charset="0"/>
                      </a:endParaRPr>
                    </a:p>
                  </a:txBody>
                  <a:tcPr marL="152426" marR="152426" marT="68601" marB="686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vMerge="1">
                  <a:txBody>
                    <a:bodyPr/>
                    <a:lstStyle/>
                    <a:p>
                      <a:endParaRPr lang="tr-TR"/>
                    </a:p>
                  </a:txBody>
                  <a:tcPr/>
                </a:tc>
                <a:extLst>
                  <a:ext uri="{0D108BD9-81ED-4DB2-BD59-A6C34878D82A}">
                    <a16:rowId xmlns="" xmlns:a16="http://schemas.microsoft.com/office/drawing/2014/main" val="2770390296"/>
                  </a:ext>
                </a:extLst>
              </a:tr>
              <a:tr h="777480">
                <a:tc gridSpan="3">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3600" b="0" i="0" u="none" strike="noStrike" cap="none" normalizeH="0" baseline="0" dirty="0" smtClean="0">
                        <a:ln>
                          <a:noFill/>
                        </a:ln>
                        <a:solidFill>
                          <a:schemeClr val="tx1"/>
                        </a:solidFill>
                        <a:effectLst/>
                        <a:latin typeface="Times" panose="02020603050405020304" pitchFamily="18" charset="0"/>
                      </a:endParaRPr>
                    </a:p>
                  </a:txBody>
                  <a:tcPr marL="152426" marR="152426" marT="68601" marB="686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gridSpan="4">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4200" b="0" i="0" u="none" strike="noStrike" cap="none" normalizeH="0" baseline="0" dirty="0" smtClean="0">
                        <a:ln>
                          <a:noFill/>
                        </a:ln>
                        <a:solidFill>
                          <a:schemeClr val="tx1"/>
                        </a:solidFill>
                        <a:effectLst/>
                        <a:latin typeface="DB Sans Alternate" pitchFamily="18" charset="0"/>
                      </a:endParaRPr>
                    </a:p>
                  </a:txBody>
                  <a:tcPr marL="152426" marR="152426" marT="68601" marB="686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vMerge="1">
                  <a:txBody>
                    <a:bodyPr/>
                    <a:lstStyle/>
                    <a:p>
                      <a:endParaRPr lang="tr-TR"/>
                    </a:p>
                  </a:txBody>
                  <a:tcPr/>
                </a:tc>
                <a:extLst>
                  <a:ext uri="{0D108BD9-81ED-4DB2-BD59-A6C34878D82A}">
                    <a16:rowId xmlns="" xmlns:a16="http://schemas.microsoft.com/office/drawing/2014/main" val="1609339045"/>
                  </a:ext>
                </a:extLst>
              </a:tr>
            </a:tbl>
          </a:graphicData>
        </a:graphic>
      </p:graphicFrame>
      <p:sp>
        <p:nvSpPr>
          <p:cNvPr id="35882" name="Line 46"/>
          <p:cNvSpPr>
            <a:spLocks noChangeShapeType="1"/>
          </p:cNvSpPr>
          <p:nvPr/>
        </p:nvSpPr>
        <p:spPr bwMode="auto">
          <a:xfrm flipV="1">
            <a:off x="6841867" y="3573629"/>
            <a:ext cx="1500896" cy="44285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182897" tIns="91448" rIns="182897" bIns="91448"/>
          <a:lstStyle/>
          <a:p>
            <a:endParaRPr lang="tr-TR" sz="3000"/>
          </a:p>
        </p:txBody>
      </p:sp>
      <p:sp>
        <p:nvSpPr>
          <p:cNvPr id="35883" name="Text Box 47"/>
          <p:cNvSpPr txBox="1">
            <a:spLocks noChangeArrowheads="1"/>
          </p:cNvSpPr>
          <p:nvPr/>
        </p:nvSpPr>
        <p:spPr bwMode="auto">
          <a:xfrm>
            <a:off x="5647025" y="8002176"/>
            <a:ext cx="2441694" cy="80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97" tIns="91448" rIns="182897" bIns="9144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tr-TR" altLang="tr-TR" sz="4000" dirty="0"/>
              <a:t>Verimlilik</a:t>
            </a:r>
            <a:endParaRPr lang="en-US" altLang="tr-TR" sz="4000" dirty="0"/>
          </a:p>
        </p:txBody>
      </p:sp>
      <p:sp>
        <p:nvSpPr>
          <p:cNvPr id="35884" name="Line 48"/>
          <p:cNvSpPr>
            <a:spLocks noChangeShapeType="1"/>
          </p:cNvSpPr>
          <p:nvPr/>
        </p:nvSpPr>
        <p:spPr bwMode="auto">
          <a:xfrm flipH="1" flipV="1">
            <a:off x="10017423" y="7087494"/>
            <a:ext cx="508088" cy="14863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182897" tIns="91448" rIns="182897" bIns="91448"/>
          <a:lstStyle/>
          <a:p>
            <a:endParaRPr lang="tr-TR" sz="3000"/>
          </a:p>
        </p:txBody>
      </p:sp>
      <p:sp>
        <p:nvSpPr>
          <p:cNvPr id="35885" name="Line 49"/>
          <p:cNvSpPr>
            <a:spLocks noChangeShapeType="1"/>
          </p:cNvSpPr>
          <p:nvPr/>
        </p:nvSpPr>
        <p:spPr bwMode="auto">
          <a:xfrm flipV="1">
            <a:off x="10779555" y="7316164"/>
            <a:ext cx="1905331" cy="12576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182897" tIns="91448" rIns="182897" bIns="91448"/>
          <a:lstStyle/>
          <a:p>
            <a:endParaRPr lang="tr-TR" sz="3000"/>
          </a:p>
        </p:txBody>
      </p:sp>
      <p:sp>
        <p:nvSpPr>
          <p:cNvPr id="35886" name="Text Box 50"/>
          <p:cNvSpPr txBox="1">
            <a:spLocks noChangeArrowheads="1"/>
          </p:cNvSpPr>
          <p:nvPr/>
        </p:nvSpPr>
        <p:spPr bwMode="auto">
          <a:xfrm>
            <a:off x="9662824" y="8521451"/>
            <a:ext cx="2043181" cy="80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97" tIns="91448" rIns="182897" bIns="9144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tr-TR" sz="4000"/>
              <a:t>E</a:t>
            </a:r>
            <a:r>
              <a:rPr lang="tr-TR" altLang="tr-TR" sz="4000"/>
              <a:t>tkililik</a:t>
            </a:r>
            <a:endParaRPr lang="en-US" altLang="tr-TR" sz="4000"/>
          </a:p>
        </p:txBody>
      </p:sp>
      <p:sp>
        <p:nvSpPr>
          <p:cNvPr id="35887" name="Text Box 51"/>
          <p:cNvSpPr txBox="1">
            <a:spLocks noChangeArrowheads="1"/>
          </p:cNvSpPr>
          <p:nvPr/>
        </p:nvSpPr>
        <p:spPr bwMode="auto">
          <a:xfrm>
            <a:off x="1379924" y="8688189"/>
            <a:ext cx="2441694" cy="80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97" tIns="91448" rIns="182897" bIns="9144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tr-TR" altLang="tr-TR" sz="4000" dirty="0"/>
              <a:t>Verimlilik</a:t>
            </a:r>
            <a:endParaRPr lang="en-US" altLang="tr-TR" sz="4000" dirty="0"/>
          </a:p>
        </p:txBody>
      </p:sp>
      <p:sp>
        <p:nvSpPr>
          <p:cNvPr id="35888" name="Line 52"/>
          <p:cNvSpPr>
            <a:spLocks noChangeShapeType="1"/>
          </p:cNvSpPr>
          <p:nvPr/>
        </p:nvSpPr>
        <p:spPr bwMode="auto">
          <a:xfrm flipV="1">
            <a:off x="2523120" y="7316165"/>
            <a:ext cx="635110" cy="137202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182897" tIns="91448" rIns="182897" bIns="91448"/>
          <a:lstStyle/>
          <a:p>
            <a:endParaRPr lang="tr-TR" sz="3000"/>
          </a:p>
        </p:txBody>
      </p:sp>
    </p:spTree>
    <p:extLst>
      <p:ext uri="{BB962C8B-B14F-4D97-AF65-F5344CB8AC3E}">
        <p14:creationId xmlns:p14="http://schemas.microsoft.com/office/powerpoint/2010/main" val="1547843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Autofit/>
          </a:bodyPr>
          <a:lstStyle/>
          <a:p>
            <a:r>
              <a:rPr lang="tr-TR" sz="6400" dirty="0">
                <a:solidFill>
                  <a:schemeClr val="tx1"/>
                </a:solidFill>
                <a:cs typeface="Arial" panose="020B0604020202020204" pitchFamily="34" charset="0"/>
              </a:rPr>
              <a:t>Etkinlik</a:t>
            </a:r>
            <a:endParaRPr lang="en-US" sz="6400" dirty="0">
              <a:solidFill>
                <a:schemeClr val="tx1"/>
              </a:solidFill>
              <a:cs typeface="Arial" panose="020B0604020202020204" pitchFamily="34" charset="0"/>
            </a:endParaRPr>
          </a:p>
        </p:txBody>
      </p:sp>
      <p:sp>
        <p:nvSpPr>
          <p:cNvPr id="3" name="Content Placeholder 2"/>
          <p:cNvSpPr>
            <a:spLocks noGrp="1"/>
          </p:cNvSpPr>
          <p:nvPr>
            <p:ph idx="1"/>
          </p:nvPr>
        </p:nvSpPr>
        <p:spPr>
          <a:xfrm>
            <a:off x="1296716" y="3128863"/>
            <a:ext cx="11521280" cy="7983281"/>
          </a:xfrm>
        </p:spPr>
        <p:txBody>
          <a:bodyPr>
            <a:normAutofit/>
          </a:bodyPr>
          <a:lstStyle/>
          <a:p>
            <a:r>
              <a:rPr lang="tr-TR" sz="5200" dirty="0">
                <a:cs typeface="Arial" panose="020B0604020202020204" pitchFamily="34" charset="0"/>
              </a:rPr>
              <a:t>Arkadaşınızdan bir İnternet alışveriş sitesinden istediği bir ürünü cep telefonunu kullanarak satın alma işlemini yapmasını isteyin.</a:t>
            </a:r>
          </a:p>
          <a:p>
            <a:r>
              <a:rPr lang="tr-TR" sz="5200" dirty="0">
                <a:cs typeface="Arial" panose="020B0604020202020204" pitchFamily="34" charset="0"/>
              </a:rPr>
              <a:t>Satın alma sürecini bu derste öğreneceğiniz yöntemle test edin.</a:t>
            </a:r>
          </a:p>
        </p:txBody>
      </p:sp>
      <p:pic>
        <p:nvPicPr>
          <p:cNvPr id="4" name="Picture 3"/>
          <p:cNvPicPr>
            <a:picLocks noChangeAspect="1"/>
          </p:cNvPicPr>
          <p:nvPr/>
        </p:nvPicPr>
        <p:blipFill>
          <a:blip r:embed="rId3"/>
          <a:stretch>
            <a:fillRect/>
          </a:stretch>
        </p:blipFill>
        <p:spPr>
          <a:xfrm>
            <a:off x="13181263" y="3128863"/>
            <a:ext cx="4763668" cy="3397088"/>
          </a:xfrm>
          <a:prstGeom prst="rect">
            <a:avLst/>
          </a:prstGeom>
        </p:spPr>
      </p:pic>
    </p:spTree>
    <p:extLst>
      <p:ext uri="{BB962C8B-B14F-4D97-AF65-F5344CB8AC3E}">
        <p14:creationId xmlns:p14="http://schemas.microsoft.com/office/powerpoint/2010/main" val="3525481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vert="horz" lIns="91440" tIns="45720" rIns="91440" bIns="45720" rtlCol="0" anchor="b">
            <a:noAutofit/>
          </a:bodyPr>
          <a:lstStyle/>
          <a:p>
            <a:r>
              <a:rPr lang="tr-TR" altLang="tr-TR" sz="6400" dirty="0">
                <a:solidFill>
                  <a:schemeClr val="tx1"/>
                </a:solidFill>
                <a:cs typeface="Arial" panose="020B0604020202020204" pitchFamily="34" charset="0"/>
              </a:rPr>
              <a:t>Veri toplama</a:t>
            </a:r>
            <a:endParaRPr lang="en-US" altLang="tr-TR" sz="6400" dirty="0">
              <a:solidFill>
                <a:schemeClr val="tx1"/>
              </a:solidFill>
              <a:cs typeface="Arial" panose="020B0604020202020204" pitchFamily="34" charset="0"/>
            </a:endParaRPr>
          </a:p>
        </p:txBody>
      </p:sp>
      <p:sp>
        <p:nvSpPr>
          <p:cNvPr id="31747" name="Rectangle 3" descr="Rectangle: Click to edit Master text styles&#10;Second level&#10;Third level&#10;Fourth level&#10;Fifth level"/>
          <p:cNvSpPr>
            <a:spLocks noGrp="1" noChangeArrowheads="1"/>
          </p:cNvSpPr>
          <p:nvPr>
            <p:ph idx="1"/>
          </p:nvPr>
        </p:nvSpPr>
        <p:spPr/>
        <p:txBody>
          <a:bodyPr/>
          <a:lstStyle/>
          <a:p>
            <a:r>
              <a:rPr lang="tr-TR" altLang="tr-TR" sz="4600" dirty="0">
                <a:cs typeface="Arial" panose="020B0604020202020204" pitchFamily="34" charset="0"/>
              </a:rPr>
              <a:t>Nicel veri</a:t>
            </a:r>
            <a:endParaRPr lang="en-US" altLang="tr-TR" dirty="0">
              <a:cs typeface="Arial" panose="020B0604020202020204" pitchFamily="34" charset="0"/>
            </a:endParaRPr>
          </a:p>
          <a:p>
            <a:pPr lvl="1"/>
            <a:r>
              <a:rPr lang="tr-TR" altLang="tr-TR" sz="4000" dirty="0">
                <a:cs typeface="Arial" panose="020B0604020202020204" pitchFamily="34" charset="0"/>
              </a:rPr>
              <a:t>Sistemi kullanırken yapılan hata sayısı</a:t>
            </a:r>
            <a:endParaRPr lang="en-US" altLang="tr-TR" sz="4000" dirty="0">
              <a:cs typeface="Arial" panose="020B0604020202020204" pitchFamily="34" charset="0"/>
            </a:endParaRPr>
          </a:p>
          <a:p>
            <a:pPr lvl="1"/>
            <a:r>
              <a:rPr lang="tr-TR" altLang="tr-TR" sz="4000" dirty="0">
                <a:cs typeface="Arial" panose="020B0604020202020204" pitchFamily="34" charset="0"/>
              </a:rPr>
              <a:t>Etkinlik(ler) için gereken zaman</a:t>
            </a:r>
            <a:endParaRPr lang="en-US" altLang="tr-TR" dirty="0">
              <a:cs typeface="Arial" panose="020B0604020202020204" pitchFamily="34" charset="0"/>
            </a:endParaRPr>
          </a:p>
          <a:p>
            <a:r>
              <a:rPr lang="tr-TR" altLang="tr-TR" sz="4600" dirty="0">
                <a:cs typeface="Arial" panose="020B0604020202020204" pitchFamily="34" charset="0"/>
              </a:rPr>
              <a:t>Nitel veri</a:t>
            </a:r>
            <a:endParaRPr lang="en-US" altLang="tr-TR" dirty="0">
              <a:cs typeface="Arial" panose="020B0604020202020204" pitchFamily="34" charset="0"/>
            </a:endParaRPr>
          </a:p>
          <a:p>
            <a:pPr lvl="1"/>
            <a:r>
              <a:rPr lang="tr-TR" altLang="tr-TR" sz="4000" dirty="0">
                <a:cs typeface="Arial" panose="020B0604020202020204" pitchFamily="34" charset="0"/>
              </a:rPr>
              <a:t>Kullanım kolaylığı </a:t>
            </a:r>
            <a:r>
              <a:rPr lang="en-US" altLang="tr-TR" sz="4000" dirty="0">
                <a:cs typeface="Arial" panose="020B0604020202020204" pitchFamily="34" charset="0"/>
              </a:rPr>
              <a:t>– </a:t>
            </a:r>
            <a:r>
              <a:rPr lang="tr-TR" altLang="tr-TR" sz="4000" dirty="0">
                <a:cs typeface="Arial" panose="020B0604020202020204" pitchFamily="34" charset="0"/>
              </a:rPr>
              <a:t>Materyaller uygun</a:t>
            </a:r>
            <a:r>
              <a:rPr lang="en-US" altLang="tr-TR" sz="4000" dirty="0">
                <a:cs typeface="Arial" panose="020B0604020202020204" pitchFamily="34" charset="0"/>
              </a:rPr>
              <a:t>, </a:t>
            </a:r>
            <a:r>
              <a:rPr lang="tr-TR" altLang="tr-TR" sz="4000" dirty="0">
                <a:cs typeface="Arial" panose="020B0604020202020204" pitchFamily="34" charset="0"/>
              </a:rPr>
              <a:t>bulması ve kullanması kolay mı?</a:t>
            </a:r>
            <a:endParaRPr lang="en-US" altLang="tr-TR" sz="4000" dirty="0">
              <a:cs typeface="Arial" panose="020B0604020202020204" pitchFamily="34" charset="0"/>
            </a:endParaRPr>
          </a:p>
          <a:p>
            <a:pPr lvl="1"/>
            <a:r>
              <a:rPr lang="tr-TR" altLang="tr-TR" sz="4000" dirty="0">
                <a:cs typeface="Arial" panose="020B0604020202020204" pitchFamily="34" charset="0"/>
              </a:rPr>
              <a:t>Öğrenenlerin materyallere, etkinliklere ve</a:t>
            </a:r>
            <a:r>
              <a:rPr lang="en-US" altLang="tr-TR" sz="4000" dirty="0">
                <a:cs typeface="Arial" panose="020B0604020202020204" pitchFamily="34" charset="0"/>
              </a:rPr>
              <a:t> </a:t>
            </a:r>
            <a:r>
              <a:rPr lang="tr-TR" altLang="tr-TR" sz="4000" dirty="0">
                <a:cs typeface="Arial" panose="020B0604020202020204" pitchFamily="34" charset="0"/>
              </a:rPr>
              <a:t>değerlendirmeye tepkileri</a:t>
            </a:r>
          </a:p>
          <a:p>
            <a:pPr lvl="1"/>
            <a:r>
              <a:rPr lang="tr-TR" altLang="tr-TR" sz="4000" dirty="0">
                <a:cs typeface="Arial" panose="020B0604020202020204" pitchFamily="34" charset="0"/>
              </a:rPr>
              <a:t>Sesli düşünme sonucu verilen geri bildirim</a:t>
            </a:r>
            <a:endParaRPr lang="en-US" altLang="tr-TR" sz="4000" dirty="0">
              <a:cs typeface="Arial" panose="020B0604020202020204" pitchFamily="34" charset="0"/>
            </a:endParaRPr>
          </a:p>
        </p:txBody>
      </p:sp>
    </p:spTree>
    <p:extLst>
      <p:ext uri="{BB962C8B-B14F-4D97-AF65-F5344CB8AC3E}">
        <p14:creationId xmlns:p14="http://schemas.microsoft.com/office/powerpoint/2010/main" val="2179514414"/>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chor="b">
            <a:noAutofit/>
          </a:bodyPr>
          <a:lstStyle/>
          <a:p>
            <a:r>
              <a:rPr lang="tr-TR" altLang="tr-TR" sz="6400" dirty="0">
                <a:solidFill>
                  <a:schemeClr val="tx1"/>
                </a:solidFill>
                <a:cs typeface="Arial" panose="020B0604020202020204" pitchFamily="34" charset="0"/>
              </a:rPr>
              <a:t>Kullanılabilirlik sonuçlarını analiz ve rapor etme</a:t>
            </a:r>
            <a:endParaRPr lang="en-US" altLang="tr-TR" sz="6400" dirty="0">
              <a:solidFill>
                <a:schemeClr val="tx1"/>
              </a:solidFill>
              <a:cs typeface="Arial" panose="020B0604020202020204" pitchFamily="34" charset="0"/>
            </a:endParaRPr>
          </a:p>
        </p:txBody>
      </p:sp>
      <p:sp>
        <p:nvSpPr>
          <p:cNvPr id="32771" name="Rectangle 3" descr="Rectangle: Click to edit Master text styles&#10;Second level&#10;Third level&#10;Fourth level&#10;Fifth level"/>
          <p:cNvSpPr>
            <a:spLocks noGrp="1" noChangeArrowheads="1"/>
          </p:cNvSpPr>
          <p:nvPr>
            <p:ph idx="1"/>
          </p:nvPr>
        </p:nvSpPr>
        <p:spPr/>
        <p:txBody>
          <a:bodyPr>
            <a:normAutofit fontScale="92500" lnSpcReduction="10000"/>
          </a:bodyPr>
          <a:lstStyle/>
          <a:p>
            <a:r>
              <a:rPr lang="tr-TR" altLang="tr-TR" sz="4600" dirty="0">
                <a:cs typeface="Arial" panose="020B0604020202020204" pitchFamily="34" charset="0"/>
              </a:rPr>
              <a:t>Nicel veri</a:t>
            </a:r>
            <a:endParaRPr lang="en-US" altLang="tr-TR" sz="4600" dirty="0">
              <a:cs typeface="Arial" panose="020B0604020202020204" pitchFamily="34" charset="0"/>
            </a:endParaRPr>
          </a:p>
          <a:p>
            <a:pPr lvl="1"/>
            <a:r>
              <a:rPr lang="tr-TR" altLang="tr-TR" sz="4000" dirty="0">
                <a:cs typeface="Arial" panose="020B0604020202020204" pitchFamily="34" charset="0"/>
              </a:rPr>
              <a:t>Tanımlayıcı veri </a:t>
            </a:r>
            <a:r>
              <a:rPr lang="en-US" altLang="tr-TR" sz="4000" dirty="0">
                <a:cs typeface="Arial" panose="020B0604020202020204" pitchFamily="34" charset="0"/>
              </a:rPr>
              <a:t>(</a:t>
            </a:r>
            <a:r>
              <a:rPr lang="tr-TR" altLang="tr-TR" sz="4000" dirty="0">
                <a:cs typeface="Arial" panose="020B0604020202020204" pitchFamily="34" charset="0"/>
              </a:rPr>
              <a:t>kullanıcı sayısı</a:t>
            </a:r>
            <a:r>
              <a:rPr lang="en-US" altLang="tr-TR" sz="4000" dirty="0">
                <a:cs typeface="Arial" panose="020B0604020202020204" pitchFamily="34" charset="0"/>
              </a:rPr>
              <a:t>, </a:t>
            </a:r>
            <a:r>
              <a:rPr lang="tr-TR" altLang="tr-TR" sz="4000" dirty="0">
                <a:cs typeface="Arial" panose="020B0604020202020204" pitchFamily="34" charset="0"/>
              </a:rPr>
              <a:t>harcanan zaman</a:t>
            </a:r>
            <a:r>
              <a:rPr lang="en-US" altLang="tr-TR" sz="4000" dirty="0">
                <a:cs typeface="Arial" panose="020B0604020202020204" pitchFamily="34" charset="0"/>
              </a:rPr>
              <a:t>, </a:t>
            </a:r>
            <a:r>
              <a:rPr lang="tr-TR" altLang="tr-TR" sz="4000" dirty="0">
                <a:cs typeface="Arial" panose="020B0604020202020204" pitchFamily="34" charset="0"/>
              </a:rPr>
              <a:t>hatalar</a:t>
            </a:r>
            <a:r>
              <a:rPr lang="en-US" altLang="tr-TR" sz="4000" dirty="0">
                <a:cs typeface="Arial" panose="020B0604020202020204" pitchFamily="34" charset="0"/>
              </a:rPr>
              <a:t>)</a:t>
            </a:r>
          </a:p>
          <a:p>
            <a:pPr lvl="1"/>
            <a:r>
              <a:rPr lang="tr-TR" altLang="tr-TR" sz="4000" dirty="0">
                <a:cs typeface="Arial" panose="020B0604020202020204" pitchFamily="34" charset="0"/>
              </a:rPr>
              <a:t>Veri tablolarını tartış </a:t>
            </a:r>
            <a:r>
              <a:rPr lang="en-US" altLang="tr-TR" sz="4000" dirty="0">
                <a:cs typeface="Arial" panose="020B0604020202020204" pitchFamily="34" charset="0"/>
              </a:rPr>
              <a:t>(</a:t>
            </a:r>
            <a:r>
              <a:rPr lang="tr-TR" altLang="tr-TR" sz="4000" dirty="0">
                <a:cs typeface="Arial" panose="020B0604020202020204" pitchFamily="34" charset="0"/>
              </a:rPr>
              <a:t>ne anlama geliyorlar</a:t>
            </a:r>
            <a:r>
              <a:rPr lang="en-US" altLang="tr-TR" sz="4000" dirty="0" smtClean="0">
                <a:cs typeface="Arial" panose="020B0604020202020204" pitchFamily="34" charset="0"/>
              </a:rPr>
              <a:t>?)</a:t>
            </a:r>
            <a:r>
              <a:rPr lang="tr-TR" altLang="tr-TR" sz="4000" dirty="0" smtClean="0">
                <a:cs typeface="Arial" panose="020B0604020202020204" pitchFamily="34" charset="0"/>
              </a:rPr>
              <a:t>.</a:t>
            </a:r>
            <a:endParaRPr lang="en-US" altLang="tr-TR" sz="4000" dirty="0">
              <a:cs typeface="Arial" panose="020B0604020202020204" pitchFamily="34" charset="0"/>
            </a:endParaRPr>
          </a:p>
          <a:p>
            <a:r>
              <a:rPr lang="tr-TR" altLang="tr-TR" sz="4600" dirty="0">
                <a:cs typeface="Arial" panose="020B0604020202020204" pitchFamily="34" charset="0"/>
              </a:rPr>
              <a:t>Nitel veri</a:t>
            </a:r>
            <a:endParaRPr lang="en-US" altLang="tr-TR" sz="4600" dirty="0">
              <a:cs typeface="Arial" panose="020B0604020202020204" pitchFamily="34" charset="0"/>
            </a:endParaRPr>
          </a:p>
          <a:p>
            <a:pPr lvl="1"/>
            <a:r>
              <a:rPr lang="tr-TR" altLang="tr-TR" sz="4000" dirty="0">
                <a:cs typeface="Arial" panose="020B0604020202020204" pitchFamily="34" charset="0"/>
              </a:rPr>
              <a:t>G</a:t>
            </a:r>
            <a:r>
              <a:rPr lang="tr-TR" altLang="tr-TR" sz="4000" dirty="0" smtClean="0">
                <a:cs typeface="Arial" panose="020B0604020202020204" pitchFamily="34" charset="0"/>
              </a:rPr>
              <a:t>özlemlerini </a:t>
            </a:r>
            <a:r>
              <a:rPr lang="tr-TR" altLang="tr-TR" sz="4000" dirty="0">
                <a:cs typeface="Arial" panose="020B0604020202020204" pitchFamily="34" charset="0"/>
              </a:rPr>
              <a:t>pekiştir</a:t>
            </a:r>
            <a:r>
              <a:rPr lang="en-US" altLang="tr-TR" sz="4000" dirty="0">
                <a:cs typeface="Arial" panose="020B0604020202020204" pitchFamily="34" charset="0"/>
              </a:rPr>
              <a:t> (</a:t>
            </a:r>
            <a:r>
              <a:rPr lang="tr-TR" altLang="tr-TR" sz="4000" dirty="0">
                <a:cs typeface="Arial" panose="020B0604020202020204" pitchFamily="34" charset="0"/>
              </a:rPr>
              <a:t>eksiler ve artılar</a:t>
            </a:r>
            <a:r>
              <a:rPr lang="en-US" altLang="tr-TR" sz="4000" dirty="0" smtClean="0">
                <a:cs typeface="Arial" panose="020B0604020202020204" pitchFamily="34" charset="0"/>
              </a:rPr>
              <a:t>!)</a:t>
            </a:r>
            <a:r>
              <a:rPr lang="tr-TR" altLang="tr-TR" sz="4000" dirty="0" smtClean="0">
                <a:cs typeface="Arial" panose="020B0604020202020204" pitchFamily="34" charset="0"/>
              </a:rPr>
              <a:t>.</a:t>
            </a:r>
            <a:endParaRPr lang="en-US" altLang="tr-TR" sz="4000" dirty="0">
              <a:cs typeface="Arial" panose="020B0604020202020204" pitchFamily="34" charset="0"/>
            </a:endParaRPr>
          </a:p>
          <a:p>
            <a:pPr lvl="1"/>
            <a:r>
              <a:rPr lang="tr-TR" altLang="tr-TR" sz="4000" dirty="0">
                <a:cs typeface="Arial" panose="020B0604020202020204" pitchFamily="34" charset="0"/>
              </a:rPr>
              <a:t>O</a:t>
            </a:r>
            <a:r>
              <a:rPr lang="tr-TR" altLang="tr-TR" sz="4000" dirty="0" smtClean="0">
                <a:cs typeface="Arial" panose="020B0604020202020204" pitchFamily="34" charset="0"/>
              </a:rPr>
              <a:t>rtak </a:t>
            </a:r>
            <a:r>
              <a:rPr lang="tr-TR" altLang="tr-TR" sz="4000" dirty="0">
                <a:cs typeface="Arial" panose="020B0604020202020204" pitchFamily="34" charset="0"/>
              </a:rPr>
              <a:t>temaları </a:t>
            </a:r>
            <a:r>
              <a:rPr lang="tr-TR" altLang="tr-TR" sz="4000" dirty="0" smtClean="0">
                <a:cs typeface="Arial" panose="020B0604020202020204" pitchFamily="34" charset="0"/>
              </a:rPr>
              <a:t>çıkar.</a:t>
            </a:r>
            <a:endParaRPr lang="en-US" altLang="tr-TR" sz="4000" dirty="0">
              <a:cs typeface="Arial" panose="020B0604020202020204" pitchFamily="34" charset="0"/>
            </a:endParaRPr>
          </a:p>
          <a:p>
            <a:pPr lvl="1"/>
            <a:r>
              <a:rPr lang="tr-TR" altLang="tr-TR" sz="4000" dirty="0">
                <a:cs typeface="Arial" panose="020B0604020202020204" pitchFamily="34" charset="0"/>
              </a:rPr>
              <a:t>K</a:t>
            </a:r>
            <a:r>
              <a:rPr lang="tr-TR" altLang="tr-TR" sz="4000" dirty="0" smtClean="0">
                <a:cs typeface="Arial" panose="020B0604020202020204" pitchFamily="34" charset="0"/>
              </a:rPr>
              <a:t>ritik </a:t>
            </a:r>
            <a:r>
              <a:rPr lang="tr-TR" altLang="tr-TR" sz="4000" dirty="0">
                <a:cs typeface="Arial" panose="020B0604020202020204" pitchFamily="34" charset="0"/>
              </a:rPr>
              <a:t>temaları belirle </a:t>
            </a:r>
            <a:r>
              <a:rPr lang="en-US" altLang="tr-TR" sz="4000" dirty="0">
                <a:cs typeface="Arial" panose="020B0604020202020204" pitchFamily="34" charset="0"/>
              </a:rPr>
              <a:t>(</a:t>
            </a:r>
            <a:r>
              <a:rPr lang="tr-TR" altLang="tr-TR" sz="4000" dirty="0">
                <a:cs typeface="Arial" panose="020B0604020202020204" pitchFamily="34" charset="0"/>
              </a:rPr>
              <a:t>ör, gereken zamanın uzunluğu</a:t>
            </a:r>
            <a:r>
              <a:rPr lang="en-US" altLang="tr-TR" sz="4000" dirty="0" smtClean="0">
                <a:cs typeface="Arial" panose="020B0604020202020204" pitchFamily="34" charset="0"/>
              </a:rPr>
              <a:t>)</a:t>
            </a:r>
            <a:r>
              <a:rPr lang="tr-TR" altLang="tr-TR" sz="4000" dirty="0" smtClean="0">
                <a:cs typeface="Arial" panose="020B0604020202020204" pitchFamily="34" charset="0"/>
              </a:rPr>
              <a:t>.</a:t>
            </a:r>
            <a:endParaRPr lang="en-US" altLang="tr-TR" sz="4000" dirty="0">
              <a:cs typeface="Arial" panose="020B0604020202020204" pitchFamily="34" charset="0"/>
            </a:endParaRPr>
          </a:p>
          <a:p>
            <a:pPr lvl="1"/>
            <a:r>
              <a:rPr lang="tr-TR" altLang="tr-TR" sz="4000" dirty="0">
                <a:cs typeface="Arial" panose="020B0604020202020204" pitchFamily="34" charset="0"/>
              </a:rPr>
              <a:t>M</a:t>
            </a:r>
            <a:r>
              <a:rPr lang="tr-TR" altLang="tr-TR" sz="4000" dirty="0" smtClean="0">
                <a:cs typeface="Arial" panose="020B0604020202020204" pitchFamily="34" charset="0"/>
              </a:rPr>
              <a:t>ümkünse </a:t>
            </a:r>
            <a:r>
              <a:rPr lang="tr-TR" altLang="tr-TR" sz="4000" dirty="0">
                <a:cs typeface="Arial" panose="020B0604020202020204" pitchFamily="34" charset="0"/>
              </a:rPr>
              <a:t>bulgularını paylaş kontrolü </a:t>
            </a:r>
            <a:r>
              <a:rPr lang="tr-TR" altLang="tr-TR" sz="4000" dirty="0" smtClean="0">
                <a:cs typeface="Arial" panose="020B0604020202020204" pitchFamily="34" charset="0"/>
              </a:rPr>
              <a:t>yap.</a:t>
            </a:r>
            <a:endParaRPr lang="en-US" altLang="tr-TR" sz="4000" dirty="0">
              <a:cs typeface="Arial" panose="020B0604020202020204" pitchFamily="34" charset="0"/>
            </a:endParaRPr>
          </a:p>
          <a:p>
            <a:pPr lvl="1"/>
            <a:r>
              <a:rPr lang="tr-TR" altLang="tr-TR" sz="4000" dirty="0">
                <a:cs typeface="Arial" panose="020B0604020202020204" pitchFamily="34" charset="0"/>
              </a:rPr>
              <a:t>P</a:t>
            </a:r>
            <a:r>
              <a:rPr lang="tr-TR" altLang="tr-TR" sz="4000" dirty="0" smtClean="0">
                <a:cs typeface="Arial" panose="020B0604020202020204" pitchFamily="34" charset="0"/>
              </a:rPr>
              <a:t>roblemler </a:t>
            </a:r>
            <a:r>
              <a:rPr lang="tr-TR" altLang="tr-TR" sz="4000" dirty="0">
                <a:cs typeface="Arial" panose="020B0604020202020204" pitchFamily="34" charset="0"/>
              </a:rPr>
              <a:t>için çözümler </a:t>
            </a:r>
            <a:r>
              <a:rPr lang="tr-TR" altLang="tr-TR" sz="4000" dirty="0" smtClean="0">
                <a:cs typeface="Arial" panose="020B0604020202020204" pitchFamily="34" charset="0"/>
              </a:rPr>
              <a:t>tespit et.</a:t>
            </a:r>
            <a:endParaRPr lang="en-US" altLang="tr-TR" sz="4000" dirty="0">
              <a:cs typeface="Arial" panose="020B0604020202020204" pitchFamily="34" charset="0"/>
            </a:endParaRPr>
          </a:p>
          <a:p>
            <a:pPr lvl="1"/>
            <a:r>
              <a:rPr lang="tr-TR" altLang="tr-TR" sz="4000" dirty="0">
                <a:cs typeface="Arial" panose="020B0604020202020204" pitchFamily="34" charset="0"/>
              </a:rPr>
              <a:t>B</a:t>
            </a:r>
            <a:r>
              <a:rPr lang="tr-TR" altLang="tr-TR" sz="4000" dirty="0" smtClean="0">
                <a:cs typeface="Arial" panose="020B0604020202020204" pitchFamily="34" charset="0"/>
              </a:rPr>
              <a:t>ulgu </a:t>
            </a:r>
            <a:r>
              <a:rPr lang="tr-TR" altLang="tr-TR" sz="4000" dirty="0">
                <a:cs typeface="Arial" panose="020B0604020202020204" pitchFamily="34" charset="0"/>
              </a:rPr>
              <a:t>ve çözümlerini </a:t>
            </a:r>
            <a:r>
              <a:rPr lang="tr-TR" altLang="tr-TR" sz="4000">
                <a:cs typeface="Arial" panose="020B0604020202020204" pitchFamily="34" charset="0"/>
              </a:rPr>
              <a:t>özetleyip </a:t>
            </a:r>
            <a:r>
              <a:rPr lang="tr-TR" altLang="tr-TR" sz="4000" smtClean="0">
                <a:cs typeface="Arial" panose="020B0604020202020204" pitchFamily="34" charset="0"/>
              </a:rPr>
              <a:t>sun.</a:t>
            </a:r>
            <a:endParaRPr lang="en-US" altLang="tr-TR" sz="4000" dirty="0">
              <a:cs typeface="Arial" panose="020B0604020202020204" pitchFamily="34" charset="0"/>
            </a:endParaRPr>
          </a:p>
        </p:txBody>
      </p:sp>
    </p:spTree>
    <p:extLst>
      <p:ext uri="{BB962C8B-B14F-4D97-AF65-F5344CB8AC3E}">
        <p14:creationId xmlns:p14="http://schemas.microsoft.com/office/powerpoint/2010/main" val="4037453156"/>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Line 3"/>
          <p:cNvSpPr>
            <a:spLocks noChangeShapeType="1"/>
          </p:cNvSpPr>
          <p:nvPr/>
        </p:nvSpPr>
        <p:spPr bwMode="auto">
          <a:xfrm>
            <a:off x="1804234" y="3640059"/>
            <a:ext cx="1244816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82897" tIns="91448" rIns="182897" bIns="91448" anchor="ctr"/>
          <a:lstStyle/>
          <a:p>
            <a:endParaRPr lang="tr-TR" sz="3000"/>
          </a:p>
        </p:txBody>
      </p:sp>
      <p:sp>
        <p:nvSpPr>
          <p:cNvPr id="33796" name="Text Box 4"/>
          <p:cNvSpPr txBox="1">
            <a:spLocks noChangeArrowheads="1"/>
          </p:cNvSpPr>
          <p:nvPr/>
        </p:nvSpPr>
        <p:spPr bwMode="auto">
          <a:xfrm>
            <a:off x="1650750" y="2912839"/>
            <a:ext cx="2530579" cy="80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97" tIns="91448" rIns="182897" bIns="9144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tr-TR" altLang="tr-TR" sz="4000" dirty="0"/>
              <a:t>Gözlemler</a:t>
            </a:r>
            <a:endParaRPr lang="en-US" altLang="tr-TR" sz="4000" dirty="0"/>
          </a:p>
        </p:txBody>
      </p:sp>
      <p:sp>
        <p:nvSpPr>
          <p:cNvPr id="33797" name="Text Box 5"/>
          <p:cNvSpPr txBox="1">
            <a:spLocks noChangeArrowheads="1"/>
          </p:cNvSpPr>
          <p:nvPr/>
        </p:nvSpPr>
        <p:spPr bwMode="auto">
          <a:xfrm>
            <a:off x="6250006" y="2912839"/>
            <a:ext cx="2032353" cy="80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97" tIns="91448" rIns="182897" bIns="9144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tr-TR" altLang="tr-TR" sz="4000"/>
              <a:t>Yorum</a:t>
            </a:r>
            <a:endParaRPr lang="en-US" altLang="tr-TR" sz="4000"/>
          </a:p>
        </p:txBody>
      </p:sp>
      <p:sp>
        <p:nvSpPr>
          <p:cNvPr id="33798" name="Text Box 6"/>
          <p:cNvSpPr txBox="1">
            <a:spLocks noChangeArrowheads="1"/>
          </p:cNvSpPr>
          <p:nvPr/>
        </p:nvSpPr>
        <p:spPr bwMode="auto">
          <a:xfrm>
            <a:off x="10441731" y="2912839"/>
            <a:ext cx="1956092" cy="80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97" tIns="91448" rIns="182897" bIns="91448">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tr-TR" altLang="tr-TR" sz="4000"/>
              <a:t>Tavsiye</a:t>
            </a:r>
            <a:endParaRPr lang="en-US" altLang="tr-TR" sz="4000"/>
          </a:p>
        </p:txBody>
      </p:sp>
      <p:sp>
        <p:nvSpPr>
          <p:cNvPr id="33799" name="Line 7"/>
          <p:cNvSpPr>
            <a:spLocks noChangeShapeType="1"/>
          </p:cNvSpPr>
          <p:nvPr/>
        </p:nvSpPr>
        <p:spPr bwMode="auto">
          <a:xfrm>
            <a:off x="5233827" y="3868730"/>
            <a:ext cx="0" cy="38873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82897" tIns="91448" rIns="182897" bIns="91448" anchor="ctr"/>
          <a:lstStyle/>
          <a:p>
            <a:endParaRPr lang="tr-TR" sz="3000"/>
          </a:p>
        </p:txBody>
      </p:sp>
      <p:sp>
        <p:nvSpPr>
          <p:cNvPr id="33800" name="Line 8"/>
          <p:cNvSpPr>
            <a:spLocks noChangeShapeType="1"/>
          </p:cNvSpPr>
          <p:nvPr/>
        </p:nvSpPr>
        <p:spPr bwMode="auto">
          <a:xfrm>
            <a:off x="9806621" y="3868730"/>
            <a:ext cx="0" cy="38873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82897" tIns="91448" rIns="182897" bIns="91448" anchor="ctr"/>
          <a:lstStyle/>
          <a:p>
            <a:endParaRPr lang="tr-TR" sz="3000"/>
          </a:p>
        </p:txBody>
      </p:sp>
      <p:sp>
        <p:nvSpPr>
          <p:cNvPr id="3" name="Title 2"/>
          <p:cNvSpPr>
            <a:spLocks noGrp="1"/>
          </p:cNvSpPr>
          <p:nvPr>
            <p:ph type="title"/>
          </p:nvPr>
        </p:nvSpPr>
        <p:spPr/>
        <p:txBody>
          <a:bodyPr vert="horz" lIns="91440" tIns="45720" rIns="91440" bIns="45720" rtlCol="0" anchor="b">
            <a:noAutofit/>
          </a:bodyPr>
          <a:lstStyle/>
          <a:p>
            <a:r>
              <a:rPr lang="tr-TR" altLang="tr-TR" sz="6400" dirty="0">
                <a:solidFill>
                  <a:schemeClr val="tx1"/>
                </a:solidFill>
                <a:cs typeface="Arial" panose="020B0604020202020204" pitchFamily="34" charset="0"/>
              </a:rPr>
              <a:t>Kullanılabilirlik sonuçlarını analiz ve rapor etme</a:t>
            </a:r>
            <a:endParaRPr lang="tr-TR" sz="6400" dirty="0">
              <a:solidFill>
                <a:schemeClr val="tx1"/>
              </a:solidFill>
              <a:cs typeface="Arial" panose="020B0604020202020204" pitchFamily="34" charset="0"/>
            </a:endParaRPr>
          </a:p>
        </p:txBody>
      </p:sp>
    </p:spTree>
    <p:extLst>
      <p:ext uri="{BB962C8B-B14F-4D97-AF65-F5344CB8AC3E}">
        <p14:creationId xmlns:p14="http://schemas.microsoft.com/office/powerpoint/2010/main" val="24114901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Kullanılabilirlik</a:t>
            </a:r>
            <a:endParaRPr lang="en-US" dirty="0"/>
          </a:p>
        </p:txBody>
      </p:sp>
      <p:sp>
        <p:nvSpPr>
          <p:cNvPr id="3" name="Content Placeholder 2"/>
          <p:cNvSpPr>
            <a:spLocks noGrp="1"/>
          </p:cNvSpPr>
          <p:nvPr>
            <p:ph idx="1"/>
          </p:nvPr>
        </p:nvSpPr>
        <p:spPr/>
        <p:txBody>
          <a:bodyPr>
            <a:normAutofit/>
          </a:bodyPr>
          <a:lstStyle/>
          <a:p>
            <a:pPr lvl="0">
              <a:defRPr/>
            </a:pPr>
            <a:r>
              <a:rPr lang="tr-TR" dirty="0" smtClean="0"/>
              <a:t>Kullanım kolaylıgı</a:t>
            </a:r>
          </a:p>
          <a:p>
            <a:pPr lvl="0">
              <a:defRPr/>
            </a:pPr>
            <a:r>
              <a:rPr lang="tr-TR" dirty="0" smtClean="0"/>
              <a:t>Kullanımdaki başarı ve hız</a:t>
            </a:r>
          </a:p>
          <a:p>
            <a:pPr lvl="0">
              <a:defRPr/>
            </a:pPr>
            <a:r>
              <a:rPr lang="tr-TR" dirty="0" smtClean="0"/>
              <a:t>Hata sayısı</a:t>
            </a:r>
          </a:p>
          <a:p>
            <a:pPr lvl="0">
              <a:defRPr/>
            </a:pPr>
            <a:r>
              <a:rPr lang="tr-TR" dirty="0" smtClean="0"/>
              <a:t>Ögrenme kolaylıgı</a:t>
            </a:r>
          </a:p>
          <a:p>
            <a:pPr lvl="0">
              <a:defRPr/>
            </a:pPr>
            <a:r>
              <a:rPr lang="tr-TR" dirty="0" smtClean="0"/>
              <a:t>Kalıcılık</a:t>
            </a:r>
          </a:p>
          <a:p>
            <a:pPr lvl="0">
              <a:defRPr/>
            </a:pPr>
            <a:r>
              <a:rPr lang="tr-TR" dirty="0" smtClean="0"/>
              <a:t>Kullanıcı memnuniyeti</a:t>
            </a:r>
          </a:p>
          <a:p>
            <a:endParaRPr lang="en-US" sz="5600" dirty="0"/>
          </a:p>
        </p:txBody>
      </p:sp>
      <p:pic>
        <p:nvPicPr>
          <p:cNvPr id="4" name="Picture 3" descr="usabilitychecklist.jpg"/>
          <p:cNvPicPr>
            <a:picLocks noChangeAspect="1"/>
          </p:cNvPicPr>
          <p:nvPr/>
        </p:nvPicPr>
        <p:blipFill>
          <a:blip r:embed="rId2" cstate="print"/>
          <a:stretch>
            <a:fillRect/>
          </a:stretch>
        </p:blipFill>
        <p:spPr>
          <a:xfrm>
            <a:off x="10585998" y="3718890"/>
            <a:ext cx="6206765" cy="367354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03111053"/>
      </p:ext>
    </p:extLst>
  </p:cSld>
  <p:clrMapOvr>
    <a:masterClrMapping/>
  </p:clrMapOvr>
  <mc:AlternateContent xmlns:mc="http://schemas.openxmlformats.org/markup-compatibility/2006" xmlns:p14="http://schemas.microsoft.com/office/powerpoint/2010/main">
    <mc:Choice Requires="p14">
      <p:transition spd="slow" p14:dur="2000" advTm="11798"/>
    </mc:Choice>
    <mc:Fallback xmlns="">
      <p:transition spd="slow" advTm="11798"/>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tr-TR" dirty="0">
                <a:solidFill>
                  <a:schemeClr val="tx1"/>
                </a:solidFill>
              </a:rPr>
              <a:t>Sonuç</a:t>
            </a:r>
            <a:endParaRPr lang="en-US" dirty="0">
              <a:solidFill>
                <a:schemeClr val="tx1"/>
              </a:solidFill>
            </a:endParaRPr>
          </a:p>
        </p:txBody>
      </p:sp>
      <p:sp>
        <p:nvSpPr>
          <p:cNvPr id="37891" name="Rectangle 3"/>
          <p:cNvSpPr>
            <a:spLocks noGrp="1" noChangeArrowheads="1"/>
          </p:cNvSpPr>
          <p:nvPr>
            <p:ph idx="1"/>
          </p:nvPr>
        </p:nvSpPr>
        <p:spPr/>
        <p:txBody>
          <a:bodyPr>
            <a:normAutofit/>
          </a:bodyPr>
          <a:lstStyle/>
          <a:p>
            <a:pPr eaLnBrk="1" hangingPunct="1">
              <a:lnSpc>
                <a:spcPct val="150000"/>
              </a:lnSpc>
            </a:pPr>
            <a:r>
              <a:rPr lang="en-US" sz="4800" dirty="0">
                <a:cs typeface="Arial" panose="020B0604020202020204" pitchFamily="34" charset="0"/>
              </a:rPr>
              <a:t>“</a:t>
            </a:r>
            <a:r>
              <a:rPr lang="tr-TR" sz="4800" dirty="0">
                <a:cs typeface="Arial" panose="020B0604020202020204" pitchFamily="34" charset="0"/>
              </a:rPr>
              <a:t>Ürün X, kullanıcıların %70’i tarafından</a:t>
            </a:r>
            <a:r>
              <a:rPr lang="en-US" sz="4800" dirty="0">
                <a:cs typeface="Arial" panose="020B0604020202020204" pitchFamily="34" charset="0"/>
              </a:rPr>
              <a:t>, </a:t>
            </a:r>
            <a:r>
              <a:rPr lang="tr-TR" sz="4800" dirty="0">
                <a:cs typeface="Arial" panose="020B0604020202020204" pitchFamily="34" charset="0"/>
              </a:rPr>
              <a:t>ek bir eğitim gerektirmeksizin</a:t>
            </a:r>
            <a:r>
              <a:rPr lang="en-US" sz="4800" dirty="0">
                <a:cs typeface="Arial" panose="020B0604020202020204" pitchFamily="34" charset="0"/>
              </a:rPr>
              <a:t>, </a:t>
            </a:r>
            <a:r>
              <a:rPr lang="tr-TR" sz="4800" u="sng" dirty="0">
                <a:cs typeface="Arial" panose="020B0604020202020204" pitchFamily="34" charset="0"/>
              </a:rPr>
              <a:t>bütün görevleri </a:t>
            </a:r>
            <a:r>
              <a:rPr lang="tr-TR" sz="4800" dirty="0">
                <a:cs typeface="Arial" panose="020B0604020202020204" pitchFamily="34" charset="0"/>
              </a:rPr>
              <a:t>%95 doğrulukla</a:t>
            </a:r>
            <a:r>
              <a:rPr lang="en-US" sz="4800" dirty="0">
                <a:cs typeface="Arial" panose="020B0604020202020204" pitchFamily="34" charset="0"/>
              </a:rPr>
              <a:t>, </a:t>
            </a:r>
            <a:r>
              <a:rPr lang="tr-TR" sz="4800" dirty="0">
                <a:cs typeface="Arial" panose="020B0604020202020204" pitchFamily="34" charset="0"/>
              </a:rPr>
              <a:t>var olan diger uygulamanın kullanımından %25 </a:t>
            </a:r>
            <a:r>
              <a:rPr lang="tr-TR" sz="4800" u="sng" dirty="0">
                <a:cs typeface="Arial" panose="020B0604020202020204" pitchFamily="34" charset="0"/>
              </a:rPr>
              <a:t>daha hızlı</a:t>
            </a:r>
            <a:r>
              <a:rPr lang="tr-TR" sz="4800" dirty="0">
                <a:cs typeface="Arial" panose="020B0604020202020204" pitchFamily="34" charset="0"/>
              </a:rPr>
              <a:t> ve en azından </a:t>
            </a:r>
            <a:r>
              <a:rPr lang="tr-TR" sz="4800" u="sng" dirty="0">
                <a:cs typeface="Arial" panose="020B0604020202020204" pitchFamily="34" charset="0"/>
              </a:rPr>
              <a:t>eşit seviyede memnuniyet göstererek</a:t>
            </a:r>
            <a:r>
              <a:rPr lang="tr-TR" sz="4800" dirty="0">
                <a:cs typeface="Arial" panose="020B0604020202020204" pitchFamily="34" charset="0"/>
              </a:rPr>
              <a:t> kullanılmaktadır.</a:t>
            </a:r>
            <a:r>
              <a:rPr lang="en-US" sz="4800" dirty="0">
                <a:cs typeface="Arial" panose="020B0604020202020204" pitchFamily="34" charset="0"/>
              </a:rPr>
              <a:t>” </a:t>
            </a:r>
          </a:p>
        </p:txBody>
      </p:sp>
      <p:sp>
        <p:nvSpPr>
          <p:cNvPr id="37892" name="Line 4"/>
          <p:cNvSpPr>
            <a:spLocks noChangeShapeType="1"/>
          </p:cNvSpPr>
          <p:nvPr/>
        </p:nvSpPr>
        <p:spPr bwMode="auto">
          <a:xfrm flipV="1">
            <a:off x="7705427" y="4929061"/>
            <a:ext cx="2808312" cy="36004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182897" tIns="91448" rIns="182897" bIns="91448"/>
          <a:lstStyle/>
          <a:p>
            <a:endParaRPr lang="en-US"/>
          </a:p>
        </p:txBody>
      </p:sp>
      <p:sp>
        <p:nvSpPr>
          <p:cNvPr id="37893" name="Text Box 5"/>
          <p:cNvSpPr txBox="1">
            <a:spLocks noChangeArrowheads="1"/>
          </p:cNvSpPr>
          <p:nvPr/>
        </p:nvSpPr>
        <p:spPr bwMode="auto">
          <a:xfrm>
            <a:off x="6638724" y="8680527"/>
            <a:ext cx="1940059" cy="73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97" tIns="91448" rIns="182897" bIns="914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a:latin typeface="DB Sans Alternate" pitchFamily="18" charset="0"/>
              </a:rPr>
              <a:t>Etkililik</a:t>
            </a:r>
          </a:p>
        </p:txBody>
      </p:sp>
      <p:sp>
        <p:nvSpPr>
          <p:cNvPr id="37894" name="Line 6"/>
          <p:cNvSpPr>
            <a:spLocks noChangeShapeType="1"/>
          </p:cNvSpPr>
          <p:nvPr/>
        </p:nvSpPr>
        <p:spPr bwMode="auto">
          <a:xfrm flipV="1">
            <a:off x="14402171" y="6103189"/>
            <a:ext cx="1137868" cy="180353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182897" tIns="91448" rIns="182897" bIns="91448"/>
          <a:lstStyle/>
          <a:p>
            <a:endParaRPr lang="en-US"/>
          </a:p>
        </p:txBody>
      </p:sp>
      <p:sp>
        <p:nvSpPr>
          <p:cNvPr id="37895" name="Text Box 7"/>
          <p:cNvSpPr txBox="1">
            <a:spLocks noChangeArrowheads="1"/>
          </p:cNvSpPr>
          <p:nvPr/>
        </p:nvSpPr>
        <p:spPr bwMode="auto">
          <a:xfrm>
            <a:off x="13282878" y="7987104"/>
            <a:ext cx="2350370" cy="73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97" tIns="91448" rIns="182897" bIns="914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a:latin typeface="DB Sans Alternate" pitchFamily="18" charset="0"/>
              </a:rPr>
              <a:t>Verimlilik</a:t>
            </a:r>
          </a:p>
        </p:txBody>
      </p:sp>
      <p:sp>
        <p:nvSpPr>
          <p:cNvPr id="37896" name="Line 8"/>
          <p:cNvSpPr>
            <a:spLocks noChangeShapeType="1"/>
          </p:cNvSpPr>
          <p:nvPr/>
        </p:nvSpPr>
        <p:spPr bwMode="auto">
          <a:xfrm flipV="1">
            <a:off x="10657755" y="7212895"/>
            <a:ext cx="576063" cy="13165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182897" tIns="91448" rIns="182897" bIns="91448"/>
          <a:lstStyle/>
          <a:p>
            <a:endParaRPr lang="en-US"/>
          </a:p>
        </p:txBody>
      </p:sp>
      <p:sp>
        <p:nvSpPr>
          <p:cNvPr id="37897" name="Text Box 9"/>
          <p:cNvSpPr txBox="1">
            <a:spLocks noChangeArrowheads="1"/>
          </p:cNvSpPr>
          <p:nvPr/>
        </p:nvSpPr>
        <p:spPr bwMode="auto">
          <a:xfrm>
            <a:off x="9259216" y="8773564"/>
            <a:ext cx="3039012" cy="73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97" tIns="91448" rIns="182897" bIns="914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a:latin typeface="DB Sans Alternate" pitchFamily="18" charset="0"/>
              </a:rPr>
              <a:t>Memnuniyet</a:t>
            </a:r>
          </a:p>
        </p:txBody>
      </p:sp>
    </p:spTree>
    <p:extLst>
      <p:ext uri="{BB962C8B-B14F-4D97-AF65-F5344CB8AC3E}">
        <p14:creationId xmlns:p14="http://schemas.microsoft.com/office/powerpoint/2010/main" val="4134423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56755" y="896615"/>
            <a:ext cx="16309631" cy="1486359"/>
          </a:xfrm>
        </p:spPr>
        <p:txBody>
          <a:bodyPr vert="horz" lIns="91440" tIns="45720" rIns="91440" bIns="45720" rtlCol="0" anchor="b">
            <a:noAutofit/>
          </a:bodyPr>
          <a:lstStyle/>
          <a:p>
            <a:r>
              <a:rPr lang="tr-TR" sz="6400" dirty="0">
                <a:solidFill>
                  <a:schemeClr val="tx1"/>
                </a:solidFill>
                <a:cs typeface="Arial" panose="020B0604020202020204" pitchFamily="34" charset="0"/>
              </a:rPr>
              <a:t>İBE’nin Temel Bileşenleri</a:t>
            </a:r>
          </a:p>
        </p:txBody>
      </p:sp>
      <p:grpSp>
        <p:nvGrpSpPr>
          <p:cNvPr id="14" name="Group 13"/>
          <p:cNvGrpSpPr/>
          <p:nvPr/>
        </p:nvGrpSpPr>
        <p:grpSpPr>
          <a:xfrm>
            <a:off x="4085928" y="3488903"/>
            <a:ext cx="7836959" cy="5472608"/>
            <a:chOff x="1782093" y="890521"/>
            <a:chExt cx="6058736" cy="4762687"/>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102" y="3556482"/>
              <a:ext cx="1611727" cy="161172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093" y="3384029"/>
              <a:ext cx="1852239" cy="1852240"/>
            </a:xfrm>
            <a:prstGeom prst="rect">
              <a:avLst/>
            </a:prstGeom>
          </p:spPr>
        </p:pic>
        <p:sp>
          <p:nvSpPr>
            <p:cNvPr id="17" name="Oval 16"/>
            <p:cNvSpPr>
              <a:spLocks noChangeArrowheads="1"/>
            </p:cNvSpPr>
            <p:nvPr/>
          </p:nvSpPr>
          <p:spPr bwMode="auto">
            <a:xfrm>
              <a:off x="3109552" y="2297926"/>
              <a:ext cx="3358409" cy="3167715"/>
            </a:xfrm>
            <a:prstGeom prst="ellipse">
              <a:avLst/>
            </a:prstGeom>
            <a:solidFill>
              <a:srgbClr val="FFFFFF"/>
            </a:solidFill>
            <a:ln w="9525">
              <a:solidFill>
                <a:srgbClr val="000000"/>
              </a:solidFill>
              <a:round/>
              <a:headEnd/>
              <a:tailEnd/>
            </a:ln>
          </p:spPr>
          <p:txBody>
            <a:bodyPr anchor="ct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endParaRPr lang="en-US" dirty="0"/>
            </a:p>
          </p:txBody>
        </p:sp>
        <p:sp>
          <p:nvSpPr>
            <p:cNvPr id="18" name="Text Box 28"/>
            <p:cNvSpPr txBox="1">
              <a:spLocks noChangeArrowheads="1"/>
            </p:cNvSpPr>
            <p:nvPr/>
          </p:nvSpPr>
          <p:spPr bwMode="auto">
            <a:xfrm>
              <a:off x="2171221" y="5236269"/>
              <a:ext cx="1711898" cy="40570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lIns="50567" tIns="25283" rIns="50567" bIns="25283"/>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tr-TR" sz="3600" dirty="0">
                  <a:solidFill>
                    <a:srgbClr val="000000"/>
                  </a:solidFill>
                  <a:latin typeface="Arial" panose="020B0604020202020204" pitchFamily="34" charset="0"/>
                  <a:cs typeface="Arial" panose="020B0604020202020204" pitchFamily="34" charset="0"/>
                </a:rPr>
                <a:t>Kullanıcı</a:t>
              </a:r>
              <a:endParaRPr lang="tr-TR" sz="3600" dirty="0">
                <a:latin typeface="Arial" panose="020B0604020202020204" pitchFamily="34" charset="0"/>
                <a:cs typeface="Arial" panose="020B0604020202020204" pitchFamily="34" charset="0"/>
              </a:endParaRPr>
            </a:p>
          </p:txBody>
        </p:sp>
        <p:sp>
          <p:nvSpPr>
            <p:cNvPr id="19" name="Text Box 27"/>
            <p:cNvSpPr txBox="1">
              <a:spLocks noChangeArrowheads="1"/>
            </p:cNvSpPr>
            <p:nvPr/>
          </p:nvSpPr>
          <p:spPr bwMode="auto">
            <a:xfrm>
              <a:off x="4972507" y="1281395"/>
              <a:ext cx="2411655" cy="39409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lIns="50567" tIns="25283" rIns="50567" bIns="25283"/>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tr-TR" sz="3600" dirty="0">
                  <a:solidFill>
                    <a:srgbClr val="000000"/>
                  </a:solidFill>
                  <a:latin typeface="Arial" panose="020B0604020202020204" pitchFamily="34" charset="0"/>
                  <a:cs typeface="Arial" panose="020B0604020202020204" pitchFamily="34" charset="0"/>
                </a:rPr>
                <a:t>Araç/Arayüz</a:t>
              </a:r>
              <a:endParaRPr lang="tr-TR" sz="3600" dirty="0">
                <a:latin typeface="Arial" panose="020B0604020202020204" pitchFamily="34" charset="0"/>
                <a:cs typeface="Arial" panose="020B0604020202020204" pitchFamily="34" charset="0"/>
              </a:endParaRPr>
            </a:p>
          </p:txBody>
        </p:sp>
        <p:sp>
          <p:nvSpPr>
            <p:cNvPr id="20" name="Text Box 26"/>
            <p:cNvSpPr txBox="1">
              <a:spLocks noChangeArrowheads="1"/>
            </p:cNvSpPr>
            <p:nvPr/>
          </p:nvSpPr>
          <p:spPr bwMode="auto">
            <a:xfrm>
              <a:off x="3995694" y="2954333"/>
              <a:ext cx="1727798" cy="37482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lIns="50567" tIns="25283" rIns="50567" bIns="25283"/>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tr-TR" sz="2000" b="1" dirty="0">
                  <a:solidFill>
                    <a:srgbClr val="000000"/>
                  </a:solidFill>
                  <a:cs typeface="Times New Roman" pitchFamily="18" charset="0"/>
                </a:rPr>
                <a:t>Bağlam</a:t>
              </a:r>
              <a:endParaRPr lang="tr-TR" sz="3600" b="1" dirty="0"/>
            </a:p>
          </p:txBody>
        </p:sp>
        <p:sp>
          <p:nvSpPr>
            <p:cNvPr id="21" name="Text Box 24"/>
            <p:cNvSpPr txBox="1">
              <a:spLocks noChangeArrowheads="1"/>
            </p:cNvSpPr>
            <p:nvPr/>
          </p:nvSpPr>
          <p:spPr bwMode="auto">
            <a:xfrm>
              <a:off x="6381824" y="5236269"/>
              <a:ext cx="1362268" cy="41693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lIns="50567" tIns="25283" rIns="50567" bIns="25283"/>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tr-TR" sz="3600" dirty="0">
                  <a:solidFill>
                    <a:srgbClr val="000000"/>
                  </a:solidFill>
                  <a:latin typeface="Arial" panose="020B0604020202020204" pitchFamily="34" charset="0"/>
                  <a:cs typeface="Arial" panose="020B0604020202020204" pitchFamily="34" charset="0"/>
                </a:rPr>
                <a:t>Görev</a:t>
              </a:r>
              <a:endParaRPr lang="tr-TR" sz="36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7991" y="3491037"/>
              <a:ext cx="1011507" cy="1011507"/>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6462" y="3491037"/>
              <a:ext cx="1036320" cy="1036320"/>
            </a:xfrm>
            <a:prstGeom prst="rect">
              <a:avLst/>
            </a:prstGeom>
          </p:spPr>
        </p:pic>
        <p:sp>
          <p:nvSpPr>
            <p:cNvPr id="24" name="AutoShape 29"/>
            <p:cNvSpPr>
              <a:spLocks noChangeArrowheads="1"/>
            </p:cNvSpPr>
            <p:nvPr/>
          </p:nvSpPr>
          <p:spPr bwMode="auto">
            <a:xfrm>
              <a:off x="3289895" y="2098083"/>
              <a:ext cx="2939207" cy="2447684"/>
            </a:xfrm>
            <a:prstGeom prst="triangle">
              <a:avLst>
                <a:gd name="adj" fmla="val 50000"/>
              </a:avLst>
            </a:prstGeom>
            <a:noFill/>
            <a:ln w="9525">
              <a:solidFill>
                <a:srgbClr val="000000"/>
              </a:solidFill>
              <a:prstDash val="dash"/>
              <a:miter lim="800000"/>
              <a:headEnd/>
              <a:tailEnd/>
            </a:ln>
            <a:extLst>
              <a:ext uri="{909E8E84-426E-40DD-AFC4-6F175D3DCCD1}">
                <a14:hiddenFill xmlns:a14="http://schemas.microsoft.com/office/drawing/2010/main">
                  <a:solidFill>
                    <a:srgbClr val="00CC99"/>
                  </a:solidFill>
                </a14:hiddenFill>
              </a:ext>
            </a:extLst>
          </p:spPr>
          <p:txBody>
            <a:bodyPr anchor="ctr"/>
            <a:ls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endParaRPr lang="en-US" dirty="0"/>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4951" y="890521"/>
              <a:ext cx="974601" cy="1231075"/>
            </a:xfrm>
            <a:prstGeom prst="rect">
              <a:avLst/>
            </a:prstGeom>
          </p:spPr>
        </p:pic>
      </p:grpSp>
    </p:spTree>
    <p:extLst>
      <p:ext uri="{BB962C8B-B14F-4D97-AF65-F5344CB8AC3E}">
        <p14:creationId xmlns:p14="http://schemas.microsoft.com/office/powerpoint/2010/main" val="2299657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Autofit/>
          </a:bodyPr>
          <a:lstStyle/>
          <a:p>
            <a:r>
              <a:rPr lang="tr-TR" sz="6400" dirty="0">
                <a:solidFill>
                  <a:schemeClr val="tx1"/>
                </a:solidFill>
                <a:cs typeface="Arial" panose="020B0604020202020204" pitchFamily="34" charset="0"/>
              </a:rPr>
              <a:t>Kullanılabilir</a:t>
            </a:r>
            <a:endParaRPr lang="en-US" sz="6400" dirty="0">
              <a:solidFill>
                <a:schemeClr val="tx1"/>
              </a:solidFill>
              <a:cs typeface="Arial" panose="020B0604020202020204" pitchFamily="34" charset="0"/>
            </a:endParaRPr>
          </a:p>
        </p:txBody>
      </p:sp>
      <p:sp>
        <p:nvSpPr>
          <p:cNvPr id="3" name="Content Placeholder 2"/>
          <p:cNvSpPr>
            <a:spLocks noGrp="1"/>
          </p:cNvSpPr>
          <p:nvPr>
            <p:ph idx="1"/>
          </p:nvPr>
        </p:nvSpPr>
        <p:spPr>
          <a:xfrm>
            <a:off x="1661621" y="3344887"/>
            <a:ext cx="8348062" cy="7411605"/>
          </a:xfrm>
        </p:spPr>
        <p:txBody>
          <a:bodyPr/>
          <a:lstStyle/>
          <a:p>
            <a:r>
              <a:rPr lang="tr-TR" dirty="0" smtClean="0">
                <a:cs typeface="Arial" panose="020B0604020202020204" pitchFamily="34" charset="0"/>
              </a:rPr>
              <a:t>Üretilen teknolojinin kullanımının, o teknojik ürünün içinden çıktığı </a:t>
            </a:r>
            <a:r>
              <a:rPr lang="tr-TR" dirty="0">
                <a:cs typeface="Arial" panose="020B0604020202020204" pitchFamily="34" charset="0"/>
              </a:rPr>
              <a:t>kutuyu </a:t>
            </a:r>
            <a:r>
              <a:rPr lang="tr-TR" dirty="0" smtClean="0">
                <a:cs typeface="Arial" panose="020B0604020202020204" pitchFamily="34" charset="0"/>
              </a:rPr>
              <a:t>açmak </a:t>
            </a:r>
            <a:r>
              <a:rPr lang="tr-TR" dirty="0">
                <a:cs typeface="Arial" panose="020B0604020202020204" pitchFamily="34" charset="0"/>
              </a:rPr>
              <a:t>kadar </a:t>
            </a:r>
            <a:r>
              <a:rPr lang="tr-TR" dirty="0" smtClean="0">
                <a:cs typeface="Arial" panose="020B0604020202020204" pitchFamily="34" charset="0"/>
              </a:rPr>
              <a:t>kolay </a:t>
            </a:r>
            <a:r>
              <a:rPr lang="tr-TR" dirty="0">
                <a:cs typeface="Arial" panose="020B0604020202020204" pitchFamily="34" charset="0"/>
              </a:rPr>
              <a:t>olması</a:t>
            </a:r>
            <a:endParaRPr lang="en-US" dirty="0">
              <a:cs typeface="Arial" panose="020B0604020202020204" pitchFamily="34" charset="0"/>
            </a:endParaRPr>
          </a:p>
        </p:txBody>
      </p:sp>
      <p:pic>
        <p:nvPicPr>
          <p:cNvPr id="6" name="Picture 6" descr="philips"/>
          <p:cNvPicPr>
            <a:picLocks noChangeAspect="1" noChangeArrowheads="1"/>
          </p:cNvPicPr>
          <p:nvPr/>
        </p:nvPicPr>
        <p:blipFill rotWithShape="1">
          <a:blip r:embed="rId3">
            <a:extLst>
              <a:ext uri="{28A0092B-C50C-407E-A947-70E740481C1C}">
                <a14:useLocalDpi xmlns:a14="http://schemas.microsoft.com/office/drawing/2010/main" val="0"/>
              </a:ext>
            </a:extLst>
          </a:blip>
          <a:srcRect b="21106"/>
          <a:stretch/>
        </p:blipFill>
        <p:spPr bwMode="auto">
          <a:xfrm>
            <a:off x="10369723" y="2984847"/>
            <a:ext cx="7160001" cy="6035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98205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vert="horz" lIns="91440" tIns="45720" rIns="91440" bIns="45720" rtlCol="0" anchor="b">
            <a:noAutofit/>
          </a:bodyPr>
          <a:lstStyle/>
          <a:p>
            <a:r>
              <a:rPr lang="tr-TR" sz="6400" dirty="0">
                <a:solidFill>
                  <a:schemeClr val="tx1"/>
                </a:solidFill>
                <a:cs typeface="Arial" panose="020B0604020202020204" pitchFamily="34" charset="0"/>
              </a:rPr>
              <a:t>Kullanılabilirlik</a:t>
            </a:r>
            <a:endParaRPr lang="en-US" sz="6400" dirty="0">
              <a:solidFill>
                <a:schemeClr val="tx1"/>
              </a:solidFill>
              <a:cs typeface="Arial" panose="020B0604020202020204" pitchFamily="34" charset="0"/>
            </a:endParaRPr>
          </a:p>
        </p:txBody>
      </p:sp>
      <p:sp>
        <p:nvSpPr>
          <p:cNvPr id="24579" name="Rectangle 3"/>
          <p:cNvSpPr>
            <a:spLocks noGrp="1" noChangeArrowheads="1"/>
          </p:cNvSpPr>
          <p:nvPr>
            <p:ph idx="1"/>
          </p:nvPr>
        </p:nvSpPr>
        <p:spPr/>
        <p:txBody>
          <a:bodyPr>
            <a:normAutofit lnSpcReduction="10000"/>
          </a:bodyPr>
          <a:lstStyle/>
          <a:p>
            <a:pPr eaLnBrk="1" hangingPunct="1"/>
            <a:r>
              <a:rPr lang="tr-TR" sz="5600" dirty="0">
                <a:cs typeface="Arial" panose="020B0604020202020204" pitchFamily="34" charset="0"/>
              </a:rPr>
              <a:t>Bir uygulamanın kullanılabilirliği, kullanıcıların</a:t>
            </a:r>
            <a:r>
              <a:rPr lang="en-US" sz="5600" dirty="0">
                <a:cs typeface="Arial" panose="020B0604020202020204" pitchFamily="34" charset="0"/>
              </a:rPr>
              <a:t> </a:t>
            </a:r>
            <a:r>
              <a:rPr lang="tr-TR" sz="5600" dirty="0">
                <a:cs typeface="Arial" panose="020B0604020202020204" pitchFamily="34" charset="0"/>
              </a:rPr>
              <a:t>belirli görevleri, belirli bir bağlamda </a:t>
            </a:r>
            <a:r>
              <a:rPr lang="en-US" sz="5600" u="sng" dirty="0">
                <a:cs typeface="Arial" panose="020B0604020202020204" pitchFamily="34" charset="0"/>
              </a:rPr>
              <a:t>e</a:t>
            </a:r>
            <a:r>
              <a:rPr lang="tr-TR" sz="5600" u="sng" dirty="0">
                <a:cs typeface="Arial" panose="020B0604020202020204" pitchFamily="34" charset="0"/>
              </a:rPr>
              <a:t>tkili</a:t>
            </a:r>
            <a:r>
              <a:rPr lang="en-US" sz="5600" dirty="0">
                <a:cs typeface="Arial" panose="020B0604020202020204" pitchFamily="34" charset="0"/>
              </a:rPr>
              <a:t>, </a:t>
            </a:r>
            <a:r>
              <a:rPr lang="tr-TR" sz="5600" u="sng" dirty="0">
                <a:cs typeface="Arial" panose="020B0604020202020204" pitchFamily="34" charset="0"/>
              </a:rPr>
              <a:t>verimli</a:t>
            </a:r>
            <a:r>
              <a:rPr lang="en-US" sz="5600" dirty="0">
                <a:cs typeface="Arial" panose="020B0604020202020204" pitchFamily="34" charset="0"/>
              </a:rPr>
              <a:t> </a:t>
            </a:r>
            <a:r>
              <a:rPr lang="tr-TR" sz="5600" dirty="0">
                <a:cs typeface="Arial" panose="020B0604020202020204" pitchFamily="34" charset="0"/>
              </a:rPr>
              <a:t>ve </a:t>
            </a:r>
            <a:r>
              <a:rPr lang="tr-TR" sz="5600" u="sng" dirty="0">
                <a:cs typeface="Arial" panose="020B0604020202020204" pitchFamily="34" charset="0"/>
              </a:rPr>
              <a:t>memnuniyet</a:t>
            </a:r>
            <a:r>
              <a:rPr lang="en-US" sz="5600" dirty="0">
                <a:cs typeface="Arial" panose="020B0604020202020204" pitchFamily="34" charset="0"/>
              </a:rPr>
              <a:t> </a:t>
            </a:r>
            <a:r>
              <a:rPr lang="tr-TR" sz="5600" dirty="0">
                <a:cs typeface="Arial" panose="020B0604020202020204" pitchFamily="34" charset="0"/>
              </a:rPr>
              <a:t>ile yerine getirmelerine denir. </a:t>
            </a:r>
            <a:r>
              <a:rPr lang="en-US" sz="5600" dirty="0">
                <a:cs typeface="Arial" panose="020B0604020202020204" pitchFamily="34" charset="0"/>
              </a:rPr>
              <a:t/>
            </a:r>
            <a:br>
              <a:rPr lang="en-US" sz="5600" dirty="0">
                <a:cs typeface="Arial" panose="020B0604020202020204" pitchFamily="34" charset="0"/>
              </a:rPr>
            </a:br>
            <a:endParaRPr lang="en-US" sz="5600" dirty="0">
              <a:cs typeface="Arial" panose="020B0604020202020204" pitchFamily="34" charset="0"/>
            </a:endParaRPr>
          </a:p>
          <a:p>
            <a:pPr eaLnBrk="1" hangingPunct="1">
              <a:buFontTx/>
              <a:buNone/>
            </a:pPr>
            <a:r>
              <a:rPr lang="en-US" sz="5600" dirty="0">
                <a:cs typeface="Arial" panose="020B0604020202020204" pitchFamily="34" charset="0"/>
              </a:rPr>
              <a:t>   </a:t>
            </a:r>
            <a:r>
              <a:rPr lang="en-US" sz="5600" i="1" dirty="0">
                <a:cs typeface="Arial" panose="020B0604020202020204" pitchFamily="34" charset="0"/>
              </a:rPr>
              <a:t>ISO </a:t>
            </a:r>
            <a:r>
              <a:rPr lang="tr-TR" sz="5600" i="1" dirty="0">
                <a:cs typeface="Arial" panose="020B0604020202020204" pitchFamily="34" charset="0"/>
              </a:rPr>
              <a:t>Ergonomi gereksinimleri</a:t>
            </a:r>
            <a:r>
              <a:rPr lang="en-US" sz="5600" i="1" dirty="0">
                <a:cs typeface="Arial" panose="020B0604020202020204" pitchFamily="34" charset="0"/>
              </a:rPr>
              <a:t>, ISO 9241 </a:t>
            </a:r>
            <a:r>
              <a:rPr lang="tr-TR" sz="5600" i="1" dirty="0">
                <a:cs typeface="Arial" panose="020B0604020202020204" pitchFamily="34" charset="0"/>
              </a:rPr>
              <a:t>bölüm</a:t>
            </a:r>
            <a:r>
              <a:rPr lang="en-US" sz="5600" i="1" dirty="0">
                <a:cs typeface="Arial" panose="020B0604020202020204" pitchFamily="34" charset="0"/>
              </a:rPr>
              <a:t> 11: </a:t>
            </a:r>
            <a:r>
              <a:rPr lang="tr-TR" sz="5600" i="1" dirty="0">
                <a:cs typeface="Arial" panose="020B0604020202020204" pitchFamily="34" charset="0"/>
              </a:rPr>
              <a:t>Kullanılabilirliğin belirlenmesi ve ölçütleri için kılavuz</a:t>
            </a:r>
            <a:r>
              <a:rPr lang="en-US" sz="5600" i="1" dirty="0">
                <a:cs typeface="Arial" panose="020B0604020202020204" pitchFamily="34" charset="0"/>
              </a:rPr>
              <a:t>. </a:t>
            </a:r>
          </a:p>
        </p:txBody>
      </p:sp>
    </p:spTree>
    <p:extLst>
      <p:ext uri="{BB962C8B-B14F-4D97-AF65-F5344CB8AC3E}">
        <p14:creationId xmlns:p14="http://schemas.microsoft.com/office/powerpoint/2010/main" val="2493029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Autofit/>
          </a:bodyPr>
          <a:lstStyle/>
          <a:p>
            <a:r>
              <a:rPr lang="tr-TR" sz="6400" dirty="0">
                <a:solidFill>
                  <a:schemeClr val="tx1"/>
                </a:solidFill>
                <a:cs typeface="Arial" panose="020B0604020202020204" pitchFamily="34" charset="0"/>
              </a:rPr>
              <a:t>Kullanılabilirlik</a:t>
            </a:r>
            <a:endParaRPr lang="en-US" sz="6400" dirty="0">
              <a:solidFill>
                <a:schemeClr val="tx1"/>
              </a:solidFill>
              <a:cs typeface="Arial" panose="020B0604020202020204" pitchFamily="34" charset="0"/>
            </a:endParaRPr>
          </a:p>
        </p:txBody>
      </p:sp>
      <p:sp>
        <p:nvSpPr>
          <p:cNvPr id="3" name="Content Placeholder 2"/>
          <p:cNvSpPr>
            <a:spLocks noGrp="1"/>
          </p:cNvSpPr>
          <p:nvPr>
            <p:ph idx="1"/>
          </p:nvPr>
        </p:nvSpPr>
        <p:spPr>
          <a:xfrm>
            <a:off x="1646206" y="3200871"/>
            <a:ext cx="13393637" cy="7411605"/>
          </a:xfrm>
        </p:spPr>
        <p:txBody>
          <a:bodyPr>
            <a:normAutofit/>
          </a:bodyPr>
          <a:lstStyle/>
          <a:p>
            <a:pPr>
              <a:defRPr/>
            </a:pPr>
            <a:r>
              <a:rPr lang="tr-TR" b="1" i="1" dirty="0">
                <a:cs typeface="Arial" panose="020B0604020202020204" pitchFamily="34" charset="0"/>
              </a:rPr>
              <a:t>Etkililik: </a:t>
            </a:r>
            <a:r>
              <a:rPr lang="tr-TR" dirty="0">
                <a:cs typeface="Arial" panose="020B0604020202020204" pitchFamily="34" charset="0"/>
              </a:rPr>
              <a:t>Kullanıcıların uygulamayı kullanarak yapması beklenen işleri ne kadar başarabildiğini ifade eder</a:t>
            </a:r>
          </a:p>
          <a:p>
            <a:pPr marL="0" indent="0">
              <a:buNone/>
              <a:defRPr/>
            </a:pPr>
            <a:endParaRPr lang="tr-TR" b="1" i="1" dirty="0">
              <a:cs typeface="Arial" panose="020B0604020202020204" pitchFamily="34" charset="0"/>
            </a:endParaRPr>
          </a:p>
          <a:p>
            <a:pPr>
              <a:defRPr/>
            </a:pPr>
            <a:r>
              <a:rPr lang="tr-TR" dirty="0">
                <a:cs typeface="Arial" panose="020B0604020202020204" pitchFamily="34" charset="0"/>
              </a:rPr>
              <a:t>Örnek: Amaç bir web sitesindeki bilgiye erişmekse, Etkililik</a:t>
            </a:r>
            <a:r>
              <a:rPr lang="en-US" dirty="0">
                <a:cs typeface="Arial" panose="020B0604020202020204" pitchFamily="34" charset="0"/>
              </a:rPr>
              <a:t>= </a:t>
            </a:r>
            <a:r>
              <a:rPr lang="tr-TR" dirty="0">
                <a:cs typeface="Arial" panose="020B0604020202020204" pitchFamily="34" charset="0"/>
              </a:rPr>
              <a:t>kullanıcının doğru veriyi bulma başarısıdır.</a:t>
            </a:r>
          </a:p>
          <a:p>
            <a:pPr marL="0" indent="0">
              <a:spcBef>
                <a:spcPts val="0"/>
              </a:spcBef>
              <a:buClrTx/>
              <a:buSzTx/>
              <a:buNone/>
              <a:defRPr/>
            </a:pPr>
            <a:endParaRPr lang="tr-TR" sz="5600" i="1" dirty="0">
              <a:cs typeface="Arial" panose="020B0604020202020204" pitchFamily="34" charset="0"/>
            </a:endParaRPr>
          </a:p>
          <a:p>
            <a:endParaRPr lang="en-US" dirty="0">
              <a:cs typeface="Arial" panose="020B0604020202020204" pitchFamily="34" charset="0"/>
            </a:endParaRPr>
          </a:p>
        </p:txBody>
      </p:sp>
    </p:spTree>
    <p:extLst>
      <p:ext uri="{BB962C8B-B14F-4D97-AF65-F5344CB8AC3E}">
        <p14:creationId xmlns:p14="http://schemas.microsoft.com/office/powerpoint/2010/main" val="7868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Autofit/>
          </a:bodyPr>
          <a:lstStyle/>
          <a:p>
            <a:r>
              <a:rPr lang="tr-TR" sz="6400" dirty="0">
                <a:solidFill>
                  <a:schemeClr val="tx1"/>
                </a:solidFill>
                <a:cs typeface="Arial" panose="020B0604020202020204" pitchFamily="34" charset="0"/>
              </a:rPr>
              <a:t>Diğer Detaylar</a:t>
            </a:r>
          </a:p>
        </p:txBody>
      </p:sp>
      <p:sp>
        <p:nvSpPr>
          <p:cNvPr id="3" name="Content Placeholder 2"/>
          <p:cNvSpPr>
            <a:spLocks noGrp="1"/>
          </p:cNvSpPr>
          <p:nvPr>
            <p:ph idx="1"/>
          </p:nvPr>
        </p:nvSpPr>
        <p:spPr>
          <a:xfrm>
            <a:off x="1646206" y="3128863"/>
            <a:ext cx="12097268" cy="7411605"/>
          </a:xfrm>
        </p:spPr>
        <p:txBody>
          <a:bodyPr>
            <a:normAutofit/>
          </a:bodyPr>
          <a:lstStyle/>
          <a:p>
            <a:pPr lvl="0"/>
            <a:r>
              <a:rPr lang="tr-TR" dirty="0"/>
              <a:t>Teste gönüllü katılım, kayıt ve gizlilik formu</a:t>
            </a:r>
          </a:p>
          <a:p>
            <a:r>
              <a:rPr lang="tr-TR" dirty="0"/>
              <a:t>Demografik bilgi toplama formu</a:t>
            </a:r>
          </a:p>
          <a:p>
            <a:pPr lvl="0"/>
            <a:r>
              <a:rPr lang="tr-TR" dirty="0"/>
              <a:t>Test tanıtım dokümanı</a:t>
            </a:r>
          </a:p>
          <a:p>
            <a:r>
              <a:rPr lang="tr-TR" dirty="0"/>
              <a:t>Deneyim anketi ya da testi </a:t>
            </a:r>
          </a:p>
          <a:p>
            <a:r>
              <a:rPr lang="tr-TR" dirty="0"/>
              <a:t>Gerekiyorsa test sonrası hatırlama testi </a:t>
            </a:r>
          </a:p>
          <a:p>
            <a:pPr lvl="0"/>
            <a:r>
              <a:rPr lang="tr-TR" dirty="0"/>
              <a:t>Test sonrası memnuniyet anketi</a:t>
            </a:r>
          </a:p>
          <a:p>
            <a:pPr lvl="0"/>
            <a:r>
              <a:rPr lang="tr-TR" dirty="0"/>
              <a:t>Test sonrası mülakat soruları ve protokolü</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1270" y="4064967"/>
            <a:ext cx="4612365" cy="3456384"/>
          </a:xfrm>
          <a:prstGeom prst="rect">
            <a:avLst/>
          </a:prstGeom>
        </p:spPr>
      </p:pic>
    </p:spTree>
    <p:extLst>
      <p:ext uri="{BB962C8B-B14F-4D97-AF65-F5344CB8AC3E}">
        <p14:creationId xmlns:p14="http://schemas.microsoft.com/office/powerpoint/2010/main" val="2676449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Autofit/>
          </a:bodyPr>
          <a:lstStyle/>
          <a:p>
            <a:r>
              <a:rPr lang="tr-TR" sz="6400" dirty="0">
                <a:solidFill>
                  <a:schemeClr val="tx1"/>
                </a:solidFill>
                <a:cs typeface="Arial" panose="020B0604020202020204" pitchFamily="34" charset="0"/>
              </a:rPr>
              <a:t>Verimlilik</a:t>
            </a:r>
            <a:endParaRPr lang="en-US" sz="6400" dirty="0">
              <a:solidFill>
                <a:schemeClr val="tx1"/>
              </a:solidFill>
              <a:cs typeface="Arial" panose="020B0604020202020204" pitchFamily="34" charset="0"/>
            </a:endParaRPr>
          </a:p>
        </p:txBody>
      </p:sp>
      <p:sp>
        <p:nvSpPr>
          <p:cNvPr id="3" name="Content Placeholder 2"/>
          <p:cNvSpPr>
            <a:spLocks noGrp="1"/>
          </p:cNvSpPr>
          <p:nvPr>
            <p:ph idx="1"/>
          </p:nvPr>
        </p:nvSpPr>
        <p:spPr>
          <a:xfrm>
            <a:off x="1617415" y="3128863"/>
            <a:ext cx="13105555" cy="7411605"/>
          </a:xfrm>
        </p:spPr>
        <p:txBody>
          <a:bodyPr>
            <a:normAutofit/>
          </a:bodyPr>
          <a:lstStyle/>
          <a:p>
            <a:r>
              <a:rPr lang="tr-TR" b="1" i="1" dirty="0">
                <a:cs typeface="Arial" panose="020B0604020202020204" pitchFamily="34" charset="0"/>
              </a:rPr>
              <a:t>Verimlilik:</a:t>
            </a:r>
            <a:r>
              <a:rPr lang="tr-TR" i="1" dirty="0">
                <a:cs typeface="Arial" panose="020B0604020202020204" pitchFamily="34" charset="0"/>
              </a:rPr>
              <a:t> </a:t>
            </a:r>
            <a:r>
              <a:rPr lang="tr-TR" dirty="0">
                <a:cs typeface="Arial" panose="020B0604020202020204" pitchFamily="34" charset="0"/>
              </a:rPr>
              <a:t>Belirlenen işi yapmak için kullanılan diger kaynaklar (zaman, maliyet vb.) verimlilik ölçümü ile değerlendirilir. </a:t>
            </a:r>
            <a:br>
              <a:rPr lang="tr-TR" dirty="0">
                <a:cs typeface="Arial" panose="020B0604020202020204" pitchFamily="34" charset="0"/>
              </a:rPr>
            </a:br>
            <a:endParaRPr lang="tr-TR" dirty="0">
              <a:cs typeface="Arial" panose="020B0604020202020204" pitchFamily="34" charset="0"/>
            </a:endParaRPr>
          </a:p>
          <a:p>
            <a:r>
              <a:rPr lang="tr-TR" dirty="0">
                <a:cs typeface="Arial" panose="020B0604020202020204" pitchFamily="34" charset="0"/>
              </a:rPr>
              <a:t>Örnek: </a:t>
            </a:r>
            <a:r>
              <a:rPr kumimoji="1" lang="tr-TR" dirty="0">
                <a:cs typeface="Arial" panose="020B0604020202020204" pitchFamily="34" charset="0"/>
              </a:rPr>
              <a:t>Bir web sitesinin kullanımında</a:t>
            </a:r>
            <a:r>
              <a:rPr kumimoji="1" lang="en-US" dirty="0">
                <a:cs typeface="Arial" panose="020B0604020202020204" pitchFamily="34" charset="0"/>
              </a:rPr>
              <a:t>, </a:t>
            </a:r>
            <a:r>
              <a:rPr kumimoji="1" lang="tr-TR" dirty="0">
                <a:cs typeface="Arial" panose="020B0604020202020204" pitchFamily="34" charset="0"/>
              </a:rPr>
              <a:t>verimlilik bir görevi tamamlamak için geçen zaman ya da izlenen yoldur</a:t>
            </a:r>
            <a:r>
              <a:rPr kumimoji="1" lang="en-US" dirty="0">
                <a:cs typeface="Arial" panose="020B0604020202020204" pitchFamily="34" charset="0"/>
              </a:rPr>
              <a:t>.</a:t>
            </a:r>
            <a:endParaRPr kumimoji="1" lang="tr-TR" dirty="0">
              <a:cs typeface="Arial" panose="020B0604020202020204" pitchFamily="34" charset="0"/>
            </a:endParaRPr>
          </a:p>
          <a:p>
            <a:pPr marL="0" indent="0">
              <a:spcBef>
                <a:spcPts val="0"/>
              </a:spcBef>
              <a:buClrTx/>
              <a:buSzTx/>
              <a:buNone/>
              <a:defRPr/>
            </a:pPr>
            <a:endParaRPr lang="tr-TR" sz="6400" dirty="0">
              <a:cs typeface="Arial" panose="020B0604020202020204" pitchFamily="34" charset="0"/>
            </a:endParaRPr>
          </a:p>
          <a:p>
            <a:endParaRPr lang="en-US" dirty="0">
              <a:cs typeface="Arial" panose="020B0604020202020204" pitchFamily="34" charset="0"/>
            </a:endParaRPr>
          </a:p>
        </p:txBody>
      </p:sp>
    </p:spTree>
    <p:extLst>
      <p:ext uri="{BB962C8B-B14F-4D97-AF65-F5344CB8AC3E}">
        <p14:creationId xmlns:p14="http://schemas.microsoft.com/office/powerpoint/2010/main" val="4064438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Ozgur1">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Ozgur1" id="{31FD38B7-227D-4AB6-B107-97459D0CE4B8}" vid="{8D966E5A-2D33-4B43-88B9-DCD49B9396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7DDB1280-0676-4822-8A4D-E954834AE207}">
  <ds:schemaRefs>
    <ds:schemaRef ds:uri="http://schemas.microsoft.com/sharepoint/v3/contenttype/forms"/>
  </ds:schemaRefs>
</ds:datastoreItem>
</file>

<file path=customXml/itemProps2.xml><?xml version="1.0" encoding="utf-8"?>
<ds:datastoreItem xmlns:ds="http://schemas.openxmlformats.org/officeDocument/2006/customXml" ds:itemID="{B42A1D68-45D7-4E1B-B9AA-AAD35A01EFC6}">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FABFC81D-900F-4128-96E9-A6287883D79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ThemeOzgur1</Template>
  <TotalTime>0</TotalTime>
  <Words>1260</Words>
  <Application>Microsoft Office PowerPoint</Application>
  <PresentationFormat>Custom</PresentationFormat>
  <Paragraphs>255</Paragraphs>
  <Slides>34</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DB Sans Alternate</vt:lpstr>
      <vt:lpstr>Times</vt:lpstr>
      <vt:lpstr>Times New Roman</vt:lpstr>
      <vt:lpstr>ThemeOzgur1</vt:lpstr>
      <vt:lpstr>İnsan Bilgisayar Etkileşimi Hafta 8 – Kullanıcı temelli testler</vt:lpstr>
      <vt:lpstr>Dersin Amaçları</vt:lpstr>
      <vt:lpstr>Etkinlik</vt:lpstr>
      <vt:lpstr>İBE’nin Temel Bileşenleri</vt:lpstr>
      <vt:lpstr>Kullanılabilir</vt:lpstr>
      <vt:lpstr>Kullanılabilirlik</vt:lpstr>
      <vt:lpstr>Kullanılabilirlik</vt:lpstr>
      <vt:lpstr>Diğer Detaylar</vt:lpstr>
      <vt:lpstr>Verimlilik</vt:lpstr>
      <vt:lpstr>Memnuniyet</vt:lpstr>
      <vt:lpstr>Kullanılabilirlik – ISO 9241-Bölüm 11</vt:lpstr>
      <vt:lpstr>Kullanılabilirliği belirleyen faktörler</vt:lpstr>
      <vt:lpstr>Kullanılabilirlik testinin planlanması</vt:lpstr>
      <vt:lpstr>Kriterler? </vt:lpstr>
      <vt:lpstr>Persona</vt:lpstr>
      <vt:lpstr>Kaç Kullanıcı</vt:lpstr>
      <vt:lpstr>Ama Faulkner (2003)</vt:lpstr>
      <vt:lpstr>Görev Analizi - Zor</vt:lpstr>
      <vt:lpstr>Görev Analizi - Kolay</vt:lpstr>
      <vt:lpstr>Nerede Yapılacak</vt:lpstr>
      <vt:lpstr>Göz Hareketlerinin Takibi</vt:lpstr>
      <vt:lpstr>PowerPoint Presentation</vt:lpstr>
      <vt:lpstr>Çıktı </vt:lpstr>
      <vt:lpstr>Test Planlama</vt:lpstr>
      <vt:lpstr>Etkinlik: Kullanılabilirlik testi</vt:lpstr>
      <vt:lpstr>Test için Protokol-1</vt:lpstr>
      <vt:lpstr>Test için Protokol-1</vt:lpstr>
      <vt:lpstr>Testi gerçekleştirmek: Dikkat edilecekler…</vt:lpstr>
      <vt:lpstr>Gözlem kağıdı</vt:lpstr>
      <vt:lpstr>Veri toplama</vt:lpstr>
      <vt:lpstr>Kullanılabilirlik sonuçlarını analiz ve rapor etme</vt:lpstr>
      <vt:lpstr>Kullanılabilirlik sonuçlarını analiz ve rapor etme</vt:lpstr>
      <vt:lpstr>Kullanılabilirlik</vt:lpstr>
      <vt:lpstr>Sonuç</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2010-07-25T20:58:06Z</dcterms:created>
  <dcterms:modified xsi:type="dcterms:W3CDTF">2017-10-23T08:39:31Z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TC103524819990</vt:lpwstr>
  </property>
</Properties>
</file>