
<file path=[Content_Types].xml><?xml version="1.0" encoding="utf-8"?>
<Types xmlns="http://schemas.openxmlformats.org/package/2006/content-types">
  <Default Extension="xml" ContentType="application/xml"/>
  <Default Extension="svg" ContentType="image/svg+xml"/>
  <Default Extension="jpeg" ContentType="image/jpeg"/>
  <Default Extension="rels" ContentType="application/vnd.openxmlformats-package.relationships+xml"/>
  <Default Extension="wdp" ContentType="image/vnd.ms-photo"/>
  <Default Extension="gif" ContentType="image/gif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4" r:id="rId9"/>
    <p:sldId id="275" r:id="rId10"/>
    <p:sldId id="276" r:id="rId11"/>
    <p:sldId id="277" r:id="rId12"/>
    <p:sldId id="280" r:id="rId13"/>
    <p:sldId id="281" r:id="rId14"/>
    <p:sldId id="282" r:id="rId15"/>
    <p:sldId id="283" r:id="rId16"/>
    <p:sldId id="284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1" r:id="rId42"/>
    <p:sldId id="312" r:id="rId43"/>
    <p:sldId id="313" r:id="rId44"/>
    <p:sldId id="314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23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icrosoft Office User" initials="Office [7]" lastIdx="1" clrIdx="6">
    <p:extLst/>
  </p:cmAuthor>
  <p:cmAuthor id="1" name="Microsoft Office User" initials="Office" lastIdx="1" clrIdx="0">
    <p:extLst/>
  </p:cmAuthor>
  <p:cmAuthor id="2" name="Microsoft Office User" initials="Office [2]" lastIdx="1" clrIdx="1">
    <p:extLst/>
  </p:cmAuthor>
  <p:cmAuthor id="3" name="Microsoft Office User" initials="Office [3]" lastIdx="1" clrIdx="2">
    <p:extLst/>
  </p:cmAuthor>
  <p:cmAuthor id="4" name="Microsoft Office User" initials="Office [4]" lastIdx="1" clrIdx="3">
    <p:extLst/>
  </p:cmAuthor>
  <p:cmAuthor id="5" name="Microsoft Office User" initials="Office [5]" lastIdx="1" clrIdx="4">
    <p:extLst/>
  </p:cmAuthor>
  <p:cmAuthor id="6" name="Microsoft Office User" initials="Office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08" autoAdjust="0"/>
    <p:restoredTop sz="93379"/>
  </p:normalViewPr>
  <p:slideViewPr>
    <p:cSldViewPr snapToGrid="0" snapToObjects="1">
      <p:cViewPr varScale="1">
        <p:scale>
          <a:sx n="51" d="100"/>
          <a:sy n="51" d="100"/>
        </p:scale>
        <p:origin x="20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commentAuthors" Target="commentAuthors.xml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7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2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0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1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6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3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6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7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9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919B4-2E35-BA45-B38F-96286879A37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10820-5D6D-9349-95FB-592BDBD61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8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4" Type="http://schemas.openxmlformats.org/officeDocument/2006/relationships/image" Target="../media/image3.png"/><Relationship Id="rId5" Type="http://schemas.openxmlformats.org/officeDocument/2006/relationships/image" Target="../media/image5.svg"/><Relationship Id="rId6" Type="http://schemas.openxmlformats.org/officeDocument/2006/relationships/image" Target="../media/image4.gif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svg"/><Relationship Id="rId5" Type="http://schemas.openxmlformats.org/officeDocument/2006/relationships/image" Target="../media/image3.png"/><Relationship Id="rId6" Type="http://schemas.openxmlformats.org/officeDocument/2006/relationships/image" Target="../media/image5.svg"/><Relationship Id="rId7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4" Type="http://schemas.openxmlformats.org/officeDocument/2006/relationships/image" Target="../media/image3.png"/><Relationship Id="rId5" Type="http://schemas.openxmlformats.org/officeDocument/2006/relationships/image" Target="../media/image5.svg"/><Relationship Id="rId6" Type="http://schemas.openxmlformats.org/officeDocument/2006/relationships/image" Target="../media/image4.gif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4" Type="http://schemas.openxmlformats.org/officeDocument/2006/relationships/image" Target="../media/image3.png"/><Relationship Id="rId5" Type="http://schemas.openxmlformats.org/officeDocument/2006/relationships/image" Target="../media/image5.svg"/><Relationship Id="rId6" Type="http://schemas.openxmlformats.org/officeDocument/2006/relationships/image" Target="../media/image4.gif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4" Type="http://schemas.openxmlformats.org/officeDocument/2006/relationships/image" Target="../media/image3.png"/><Relationship Id="rId5" Type="http://schemas.openxmlformats.org/officeDocument/2006/relationships/image" Target="../media/image5.svg"/><Relationship Id="rId6" Type="http://schemas.openxmlformats.org/officeDocument/2006/relationships/image" Target="../media/image4.gif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4" Type="http://schemas.openxmlformats.org/officeDocument/2006/relationships/image" Target="../media/image3.png"/><Relationship Id="rId5" Type="http://schemas.openxmlformats.org/officeDocument/2006/relationships/image" Target="../media/image5.svg"/><Relationship Id="rId6" Type="http://schemas.openxmlformats.org/officeDocument/2006/relationships/image" Target="../media/image4.gif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Image result for presentation">
            <a:extLst>
              <a:ext uri="{FF2B5EF4-FFF2-40B4-BE49-F238E27FC236}">
                <a16:creationId xmlns:a16="http://schemas.microsoft.com/office/drawing/2014/main" xmlns="" id="{E784D566-CC01-4D7D-9FEF-7B6C62A32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630" b="96944" l="8750" r="90000">
                        <a14:foregroundMark x1="9375" y1="66389" x2="9375" y2="66389"/>
                        <a14:foregroundMark x1="8854" y1="73611" x2="9010" y2="75185"/>
                        <a14:foregroundMark x1="13958" y1="88148" x2="29167" y2="92685"/>
                        <a14:foregroundMark x1="30521" y1="84537" x2="41927" y2="84537"/>
                        <a14:foregroundMark x1="87292" y1="10000" x2="72344" y2="12407"/>
                        <a14:foregroundMark x1="72344" y1="12407" x2="51302" y2="10648"/>
                        <a14:foregroundMark x1="21302" y1="10278" x2="38542" y2="11204"/>
                        <a14:foregroundMark x1="49792" y1="9722" x2="40208" y2="10648"/>
                        <a14:foregroundMark x1="42969" y1="83611" x2="56719" y2="84815"/>
                        <a14:foregroundMark x1="56719" y1="84815" x2="75104" y2="83981"/>
                        <a14:foregroundMark x1="75104" y1="83981" x2="79219" y2="83981"/>
                        <a14:foregroundMark x1="79219" y1="83981" x2="84063" y2="83611"/>
                        <a14:foregroundMark x1="84063" y1="83611" x2="88125" y2="83611"/>
                        <a14:foregroundMark x1="88125" y1="83611" x2="88802" y2="83056"/>
                        <a14:foregroundMark x1="26771" y1="93981" x2="11615" y2="93056"/>
                        <a14:foregroundMark x1="27760" y1="96944" x2="11927" y2="960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4248" y="1340068"/>
            <a:ext cx="5281449" cy="375219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language mistakes in previous presentations</a:t>
            </a:r>
          </a:p>
        </p:txBody>
      </p:sp>
    </p:spTree>
    <p:extLst>
      <p:ext uri="{BB962C8B-B14F-4D97-AF65-F5344CB8AC3E}">
        <p14:creationId xmlns:p14="http://schemas.microsoft.com/office/powerpoint/2010/main" val="47732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31940" y="3266420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They sold me two dress.</a:t>
            </a:r>
          </a:p>
        </p:txBody>
      </p:sp>
    </p:spTree>
    <p:extLst>
      <p:ext uri="{BB962C8B-B14F-4D97-AF65-F5344CB8AC3E}">
        <p14:creationId xmlns:p14="http://schemas.microsoft.com/office/powerpoint/2010/main" val="5691011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31940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 would like to focus to its two advantages.</a:t>
            </a:r>
          </a:p>
        </p:txBody>
      </p:sp>
    </p:spTree>
    <p:extLst>
      <p:ext uri="{BB962C8B-B14F-4D97-AF65-F5344CB8AC3E}">
        <p14:creationId xmlns:p14="http://schemas.microsoft.com/office/powerpoint/2010/main" val="1034941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My second cause is its effects on the environment.</a:t>
            </a:r>
          </a:p>
        </p:txBody>
      </p:sp>
    </p:spTree>
    <p:extLst>
      <p:ext uri="{BB962C8B-B14F-4D97-AF65-F5344CB8AC3E}">
        <p14:creationId xmlns:p14="http://schemas.microsoft.com/office/powerpoint/2010/main" val="20007109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31940" y="3338937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They were sold in here.</a:t>
            </a:r>
          </a:p>
        </p:txBody>
      </p:sp>
    </p:spTree>
    <p:extLst>
      <p:ext uri="{BB962C8B-B14F-4D97-AF65-F5344CB8AC3E}">
        <p14:creationId xmlns:p14="http://schemas.microsoft.com/office/powerpoint/2010/main" val="3808722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3236785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Do you have any question?</a:t>
            </a:r>
          </a:p>
        </p:txBody>
      </p:sp>
    </p:spTree>
    <p:extLst>
      <p:ext uri="{BB962C8B-B14F-4D97-AF65-F5344CB8AC3E}">
        <p14:creationId xmlns:p14="http://schemas.microsoft.com/office/powerpoint/2010/main" val="2603053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2735612"/>
            <a:ext cx="78978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Different than these printers, there is another printer which works with Bluetooth connection.</a:t>
            </a:r>
          </a:p>
        </p:txBody>
      </p:sp>
    </p:spTree>
    <p:extLst>
      <p:ext uri="{BB962C8B-B14F-4D97-AF65-F5344CB8AC3E}">
        <p14:creationId xmlns:p14="http://schemas.microsoft.com/office/powerpoint/2010/main" val="33092603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Prof. Brown said the students to shut up.</a:t>
            </a:r>
          </a:p>
        </p:txBody>
      </p:sp>
    </p:spTree>
    <p:extLst>
      <p:ext uri="{BB962C8B-B14F-4D97-AF65-F5344CB8AC3E}">
        <p14:creationId xmlns:p14="http://schemas.microsoft.com/office/powerpoint/2010/main" val="37935205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3269974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 am graduated from METU in 2017.</a:t>
            </a:r>
          </a:p>
        </p:txBody>
      </p:sp>
    </p:spTree>
    <p:extLst>
      <p:ext uri="{BB962C8B-B14F-4D97-AF65-F5344CB8AC3E}">
        <p14:creationId xmlns:p14="http://schemas.microsoft.com/office/powerpoint/2010/main" val="2815083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2147070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Today, I will mention about the benefits of memory erasing pills.</a:t>
            </a:r>
          </a:p>
        </p:txBody>
      </p:sp>
    </p:spTree>
    <p:extLst>
      <p:ext uri="{BB962C8B-B14F-4D97-AF65-F5344CB8AC3E}">
        <p14:creationId xmlns:p14="http://schemas.microsoft.com/office/powerpoint/2010/main" val="820129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Samsung always getting stronger in the last 10 years.</a:t>
            </a:r>
          </a:p>
        </p:txBody>
      </p:sp>
    </p:spTree>
    <p:extLst>
      <p:ext uri="{BB962C8B-B14F-4D97-AF65-F5344CB8AC3E}">
        <p14:creationId xmlns:p14="http://schemas.microsoft.com/office/powerpoint/2010/main" val="40213934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8774" y="125270"/>
            <a:ext cx="10515600" cy="1325563"/>
          </a:xfrm>
        </p:spPr>
        <p:txBody>
          <a:bodyPr/>
          <a:lstStyle/>
          <a:p>
            <a:r>
              <a:rPr lang="en-US" b="1" dirty="0"/>
              <a:t>Pronunciation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59B851E-02AD-4516-9518-4BC05BAB27C8}"/>
              </a:ext>
            </a:extLst>
          </p:cNvPr>
          <p:cNvGrpSpPr/>
          <p:nvPr/>
        </p:nvGrpSpPr>
        <p:grpSpPr>
          <a:xfrm>
            <a:off x="3221821" y="999571"/>
            <a:ext cx="4072767" cy="1531950"/>
            <a:chOff x="3221821" y="999571"/>
            <a:chExt cx="4072767" cy="1531950"/>
          </a:xfrm>
          <a:solidFill>
            <a:srgbClr val="92D050"/>
          </a:solidFill>
        </p:grpSpPr>
        <p:pic>
          <p:nvPicPr>
            <p:cNvPr id="17" name="Graphic 16" descr="Speech">
              <a:extLst>
                <a:ext uri="{FF2B5EF4-FFF2-40B4-BE49-F238E27FC236}">
                  <a16:creationId xmlns:a16="http://schemas.microsoft.com/office/drawing/2014/main" xmlns="" id="{15AC59DE-8919-48AF-A9F0-6AE03CF8C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21821" y="999571"/>
              <a:ext cx="4072767" cy="153195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C2487B66-E6D4-478F-A717-6F702B1B1752}"/>
                </a:ext>
              </a:extLst>
            </p:cNvPr>
            <p:cNvSpPr txBox="1"/>
            <p:nvPr/>
          </p:nvSpPr>
          <p:spPr>
            <a:xfrm>
              <a:off x="3835356" y="1283291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Department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1DB2415E-94D0-423E-AC23-A61BEF2F3026}"/>
              </a:ext>
            </a:extLst>
          </p:cNvPr>
          <p:cNvGrpSpPr/>
          <p:nvPr/>
        </p:nvGrpSpPr>
        <p:grpSpPr>
          <a:xfrm>
            <a:off x="7052658" y="1741423"/>
            <a:ext cx="4072769" cy="1531951"/>
            <a:chOff x="7052658" y="1741423"/>
            <a:chExt cx="4072769" cy="1531951"/>
          </a:xfrm>
          <a:solidFill>
            <a:srgbClr val="BC8FDD"/>
          </a:solidFill>
        </p:grpSpPr>
        <p:pic>
          <p:nvPicPr>
            <p:cNvPr id="12" name="Graphic 11" descr="Speech">
              <a:extLst>
                <a:ext uri="{FF2B5EF4-FFF2-40B4-BE49-F238E27FC236}">
                  <a16:creationId xmlns:a16="http://schemas.microsoft.com/office/drawing/2014/main" xmlns="" id="{DA3D235F-4E6C-45E9-A235-3D9449F6C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1741423"/>
              <a:ext cx="4072769" cy="1531951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2A6FF8FB-3C8B-4AFE-8FCD-C1C72F3772DF}"/>
                </a:ext>
              </a:extLst>
            </p:cNvPr>
            <p:cNvSpPr txBox="1"/>
            <p:nvPr/>
          </p:nvSpPr>
          <p:spPr>
            <a:xfrm>
              <a:off x="7619624" y="2018750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Media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8817C74A-0ADB-4F9D-BD12-E2C877D55B1E}"/>
              </a:ext>
            </a:extLst>
          </p:cNvPr>
          <p:cNvGrpSpPr/>
          <p:nvPr/>
        </p:nvGrpSpPr>
        <p:grpSpPr>
          <a:xfrm>
            <a:off x="3232285" y="2483278"/>
            <a:ext cx="4072767" cy="1531950"/>
            <a:chOff x="3232285" y="2483278"/>
            <a:chExt cx="4072767" cy="1531950"/>
          </a:xfrm>
          <a:solidFill>
            <a:srgbClr val="92D050"/>
          </a:solidFill>
        </p:grpSpPr>
        <p:pic>
          <p:nvPicPr>
            <p:cNvPr id="20" name="Graphic 19" descr="Speech">
              <a:extLst>
                <a:ext uri="{FF2B5EF4-FFF2-40B4-BE49-F238E27FC236}">
                  <a16:creationId xmlns:a16="http://schemas.microsoft.com/office/drawing/2014/main" xmlns="" id="{F109EC57-906E-43F8-A31F-7D711FF881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32285" y="2483278"/>
              <a:ext cx="4072767" cy="1531950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AF735363-34B7-4711-8885-3E021881944F}"/>
                </a:ext>
              </a:extLst>
            </p:cNvPr>
            <p:cNvSpPr txBox="1"/>
            <p:nvPr/>
          </p:nvSpPr>
          <p:spPr>
            <a:xfrm>
              <a:off x="3801866" y="2779199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Develop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2EB4CD7D-BECF-4585-9B94-65C0DF3CBF82}"/>
              </a:ext>
            </a:extLst>
          </p:cNvPr>
          <p:cNvGrpSpPr/>
          <p:nvPr/>
        </p:nvGrpSpPr>
        <p:grpSpPr>
          <a:xfrm>
            <a:off x="7052658" y="3293789"/>
            <a:ext cx="4072769" cy="1531951"/>
            <a:chOff x="7052658" y="3293789"/>
            <a:chExt cx="4072769" cy="1531951"/>
          </a:xfrm>
          <a:solidFill>
            <a:srgbClr val="BC8FDD"/>
          </a:solidFill>
        </p:grpSpPr>
        <p:pic>
          <p:nvPicPr>
            <p:cNvPr id="19" name="Graphic 18" descr="Speech">
              <a:extLst>
                <a:ext uri="{FF2B5EF4-FFF2-40B4-BE49-F238E27FC236}">
                  <a16:creationId xmlns:a16="http://schemas.microsoft.com/office/drawing/2014/main" xmlns="" id="{F978CBCB-E309-48CC-B5D2-251B2EF55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3293789"/>
              <a:ext cx="4072769" cy="1531951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A731D1C6-056A-451C-941B-E2AF5C68FF7B}"/>
                </a:ext>
              </a:extLst>
            </p:cNvPr>
            <p:cNvSpPr txBox="1"/>
            <p:nvPr/>
          </p:nvSpPr>
          <p:spPr>
            <a:xfrm>
              <a:off x="7642909" y="3593869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Period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BECD970D-F1DF-4508-A0FF-617C48A199E6}"/>
              </a:ext>
            </a:extLst>
          </p:cNvPr>
          <p:cNvGrpSpPr/>
          <p:nvPr/>
        </p:nvGrpSpPr>
        <p:grpSpPr>
          <a:xfrm>
            <a:off x="3221822" y="4072015"/>
            <a:ext cx="4072767" cy="1531950"/>
            <a:chOff x="3221822" y="4072015"/>
            <a:chExt cx="4072767" cy="1531950"/>
          </a:xfrm>
          <a:solidFill>
            <a:srgbClr val="92D050"/>
          </a:solidFill>
        </p:grpSpPr>
        <p:pic>
          <p:nvPicPr>
            <p:cNvPr id="22" name="Graphic 21" descr="Speech">
              <a:extLst>
                <a:ext uri="{FF2B5EF4-FFF2-40B4-BE49-F238E27FC236}">
                  <a16:creationId xmlns:a16="http://schemas.microsoft.com/office/drawing/2014/main" xmlns="" id="{DB9543B2-832E-4A1D-AEC4-EF0D295A79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21822" y="4072015"/>
              <a:ext cx="4072767" cy="153195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2107111D-C7F1-4CC3-B2E1-C8A0B1504796}"/>
                </a:ext>
              </a:extLst>
            </p:cNvPr>
            <p:cNvSpPr txBox="1"/>
            <p:nvPr/>
          </p:nvSpPr>
          <p:spPr>
            <a:xfrm>
              <a:off x="3812071" y="4351171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Hotel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5234E1B3-C62A-4920-8A84-EAB788B3DA98}"/>
              </a:ext>
            </a:extLst>
          </p:cNvPr>
          <p:cNvGrpSpPr/>
          <p:nvPr/>
        </p:nvGrpSpPr>
        <p:grpSpPr>
          <a:xfrm>
            <a:off x="7052658" y="4882527"/>
            <a:ext cx="4072769" cy="1531951"/>
            <a:chOff x="7052658" y="4882527"/>
            <a:chExt cx="4072769" cy="1531951"/>
          </a:xfrm>
          <a:solidFill>
            <a:srgbClr val="BC8FDD"/>
          </a:solidFill>
        </p:grpSpPr>
        <p:pic>
          <p:nvPicPr>
            <p:cNvPr id="21" name="Graphic 20" descr="Speech">
              <a:extLst>
                <a:ext uri="{FF2B5EF4-FFF2-40B4-BE49-F238E27FC236}">
                  <a16:creationId xmlns:a16="http://schemas.microsoft.com/office/drawing/2014/main" xmlns="" id="{E2CFA09C-F86F-419C-B5D6-3427782CC9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4882527"/>
              <a:ext cx="4072769" cy="1531951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6EE841E-1057-4AA1-963E-12A301BD31B2}"/>
                </a:ext>
              </a:extLst>
            </p:cNvPr>
            <p:cNvSpPr txBox="1"/>
            <p:nvPr/>
          </p:nvSpPr>
          <p:spPr>
            <a:xfrm>
              <a:off x="7610554" y="5155218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Hour</a:t>
              </a:r>
            </a:p>
          </p:txBody>
        </p:sp>
      </p:grpSp>
      <p:pic>
        <p:nvPicPr>
          <p:cNvPr id="1026" name="Picture 2" descr="Image result for talking man">
            <a:extLst>
              <a:ext uri="{FF2B5EF4-FFF2-40B4-BE49-F238E27FC236}">
                <a16:creationId xmlns:a16="http://schemas.microsoft.com/office/drawing/2014/main" xmlns="" id="{A4A9617B-D82E-45FD-B127-8760F287D0F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9" y="1957184"/>
            <a:ext cx="2899914" cy="4837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presentation screen vector">
            <a:extLst>
              <a:ext uri="{FF2B5EF4-FFF2-40B4-BE49-F238E27FC236}">
                <a16:creationId xmlns:a16="http://schemas.microsoft.com/office/drawing/2014/main" xmlns="" id="{41CCD509-4398-4E3D-BF81-F00625400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49" y="0"/>
            <a:ext cx="94964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56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2147070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 will talk about why is it important not to waste energy.</a:t>
            </a:r>
          </a:p>
        </p:txBody>
      </p:sp>
    </p:spTree>
    <p:extLst>
      <p:ext uri="{BB962C8B-B14F-4D97-AF65-F5344CB8AC3E}">
        <p14:creationId xmlns:p14="http://schemas.microsoft.com/office/powerpoint/2010/main" val="1203209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3309730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 read very many books last year.</a:t>
            </a:r>
          </a:p>
        </p:txBody>
      </p:sp>
    </p:spTree>
    <p:extLst>
      <p:ext uri="{BB962C8B-B14F-4D97-AF65-F5344CB8AC3E}">
        <p14:creationId xmlns:p14="http://schemas.microsoft.com/office/powerpoint/2010/main" val="3492323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3338937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His mistakes are show up very often.</a:t>
            </a:r>
          </a:p>
        </p:txBody>
      </p:sp>
    </p:spTree>
    <p:extLst>
      <p:ext uri="{BB962C8B-B14F-4D97-AF65-F5344CB8AC3E}">
        <p14:creationId xmlns:p14="http://schemas.microsoft.com/office/powerpoint/2010/main" val="3507406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2994933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Every each day he went to school at 6 am.</a:t>
            </a:r>
          </a:p>
        </p:txBody>
      </p:sp>
    </p:spTree>
    <p:extLst>
      <p:ext uri="{BB962C8B-B14F-4D97-AF65-F5344CB8AC3E}">
        <p14:creationId xmlns:p14="http://schemas.microsoft.com/office/powerpoint/2010/main" val="41727387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3022361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There are two major brand of drawing tablets.</a:t>
            </a:r>
          </a:p>
        </p:txBody>
      </p:sp>
    </p:spTree>
    <p:extLst>
      <p:ext uri="{BB962C8B-B14F-4D97-AF65-F5344CB8AC3E}">
        <p14:creationId xmlns:p14="http://schemas.microsoft.com/office/powerpoint/2010/main" val="3107498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3233472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 will talk about how does it work.</a:t>
            </a:r>
          </a:p>
        </p:txBody>
      </p:sp>
    </p:spTree>
    <p:extLst>
      <p:ext uri="{BB962C8B-B14F-4D97-AF65-F5344CB8AC3E}">
        <p14:creationId xmlns:p14="http://schemas.microsoft.com/office/powerpoint/2010/main" val="1388844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2704309"/>
            <a:ext cx="78978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According to </a:t>
            </a:r>
            <a:r>
              <a:rPr lang="en-US" sz="4000" dirty="0" err="1"/>
              <a:t>Lightbown</a:t>
            </a:r>
            <a:r>
              <a:rPr lang="en-US" sz="4000" dirty="0"/>
              <a:t> and Spada claim that motivation is of utmost importance in learning.</a:t>
            </a:r>
          </a:p>
        </p:txBody>
      </p:sp>
    </p:spTree>
    <p:extLst>
      <p:ext uri="{BB962C8B-B14F-4D97-AF65-F5344CB8AC3E}">
        <p14:creationId xmlns:p14="http://schemas.microsoft.com/office/powerpoint/2010/main" val="28786011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In this point I would like to mention its causes.</a:t>
            </a:r>
          </a:p>
        </p:txBody>
      </p:sp>
    </p:spTree>
    <p:extLst>
      <p:ext uri="{BB962C8B-B14F-4D97-AF65-F5344CB8AC3E}">
        <p14:creationId xmlns:p14="http://schemas.microsoft.com/office/powerpoint/2010/main" val="4430440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2984081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It is automatically make you exhausted.</a:t>
            </a:r>
          </a:p>
        </p:txBody>
      </p:sp>
    </p:spTree>
    <p:extLst>
      <p:ext uri="{BB962C8B-B14F-4D97-AF65-F5344CB8AC3E}">
        <p14:creationId xmlns:p14="http://schemas.microsoft.com/office/powerpoint/2010/main" val="40755300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3236786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 am a </a:t>
            </a:r>
            <a:r>
              <a:rPr lang="en-US" sz="4000" dirty="0" smtClean="0"/>
              <a:t>introvert.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572030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Image result for presentation screen vector">
            <a:extLst>
              <a:ext uri="{FF2B5EF4-FFF2-40B4-BE49-F238E27FC236}">
                <a16:creationId xmlns:a16="http://schemas.microsoft.com/office/drawing/2014/main" xmlns="" id="{41CCD509-4398-4E3D-BF81-F00625400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49" y="0"/>
            <a:ext cx="94964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8774" y="125270"/>
            <a:ext cx="10515600" cy="1325563"/>
          </a:xfrm>
        </p:spPr>
        <p:txBody>
          <a:bodyPr/>
          <a:lstStyle/>
          <a:p>
            <a:r>
              <a:rPr lang="en-US" b="1" dirty="0"/>
              <a:t>Pronunciation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59B851E-02AD-4516-9518-4BC05BAB27C8}"/>
              </a:ext>
            </a:extLst>
          </p:cNvPr>
          <p:cNvGrpSpPr/>
          <p:nvPr/>
        </p:nvGrpSpPr>
        <p:grpSpPr>
          <a:xfrm>
            <a:off x="3221821" y="999571"/>
            <a:ext cx="4072767" cy="1531950"/>
            <a:chOff x="3221821" y="999571"/>
            <a:chExt cx="4072767" cy="1531950"/>
          </a:xfrm>
          <a:solidFill>
            <a:srgbClr val="92D050"/>
          </a:solidFill>
        </p:grpSpPr>
        <p:pic>
          <p:nvPicPr>
            <p:cNvPr id="17" name="Graphic 16" descr="Speech">
              <a:extLst>
                <a:ext uri="{FF2B5EF4-FFF2-40B4-BE49-F238E27FC236}">
                  <a16:creationId xmlns:a16="http://schemas.microsoft.com/office/drawing/2014/main" xmlns="" id="{15AC59DE-8919-48AF-A9F0-6AE03CF8C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3221821" y="999571"/>
              <a:ext cx="4072767" cy="153195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C2487B66-E6D4-478F-A717-6F702B1B1752}"/>
                </a:ext>
              </a:extLst>
            </p:cNvPr>
            <p:cNvSpPr txBox="1"/>
            <p:nvPr/>
          </p:nvSpPr>
          <p:spPr>
            <a:xfrm>
              <a:off x="3835356" y="1283291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Dilemma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1DB2415E-94D0-423E-AC23-A61BEF2F3026}"/>
              </a:ext>
            </a:extLst>
          </p:cNvPr>
          <p:cNvGrpSpPr/>
          <p:nvPr/>
        </p:nvGrpSpPr>
        <p:grpSpPr>
          <a:xfrm>
            <a:off x="7052658" y="1741423"/>
            <a:ext cx="4072769" cy="1531951"/>
            <a:chOff x="7052658" y="1741423"/>
            <a:chExt cx="4072769" cy="1531951"/>
          </a:xfrm>
          <a:solidFill>
            <a:srgbClr val="BC8FDD"/>
          </a:solidFill>
        </p:grpSpPr>
        <p:pic>
          <p:nvPicPr>
            <p:cNvPr id="12" name="Graphic 11" descr="Speech">
              <a:extLst>
                <a:ext uri="{FF2B5EF4-FFF2-40B4-BE49-F238E27FC236}">
                  <a16:creationId xmlns:a16="http://schemas.microsoft.com/office/drawing/2014/main" xmlns="" id="{DA3D235F-4E6C-45E9-A235-3D9449F6C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7052658" y="1741423"/>
              <a:ext cx="4072769" cy="1531951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2A6FF8FB-3C8B-4AFE-8FCD-C1C72F3772DF}"/>
                </a:ext>
              </a:extLst>
            </p:cNvPr>
            <p:cNvSpPr txBox="1"/>
            <p:nvPr/>
          </p:nvSpPr>
          <p:spPr>
            <a:xfrm>
              <a:off x="7619624" y="2018750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Bullet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8817C74A-0ADB-4F9D-BD12-E2C877D55B1E}"/>
              </a:ext>
            </a:extLst>
          </p:cNvPr>
          <p:cNvGrpSpPr/>
          <p:nvPr/>
        </p:nvGrpSpPr>
        <p:grpSpPr>
          <a:xfrm>
            <a:off x="3232285" y="2483278"/>
            <a:ext cx="4072767" cy="1531950"/>
            <a:chOff x="3232285" y="2483278"/>
            <a:chExt cx="4072767" cy="1531950"/>
          </a:xfrm>
          <a:solidFill>
            <a:srgbClr val="92D050"/>
          </a:solidFill>
        </p:grpSpPr>
        <p:pic>
          <p:nvPicPr>
            <p:cNvPr id="20" name="Graphic 19" descr="Speech">
              <a:extLst>
                <a:ext uri="{FF2B5EF4-FFF2-40B4-BE49-F238E27FC236}">
                  <a16:creationId xmlns:a16="http://schemas.microsoft.com/office/drawing/2014/main" xmlns="" id="{F109EC57-906E-43F8-A31F-7D711FF881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3232285" y="2483278"/>
              <a:ext cx="4072767" cy="1531950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AF735363-34B7-4711-8885-3E021881944F}"/>
                </a:ext>
              </a:extLst>
            </p:cNvPr>
            <p:cNvSpPr txBox="1"/>
            <p:nvPr/>
          </p:nvSpPr>
          <p:spPr>
            <a:xfrm>
              <a:off x="3801866" y="2779199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Jealousy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2EB4CD7D-BECF-4585-9B94-65C0DF3CBF82}"/>
              </a:ext>
            </a:extLst>
          </p:cNvPr>
          <p:cNvGrpSpPr/>
          <p:nvPr/>
        </p:nvGrpSpPr>
        <p:grpSpPr>
          <a:xfrm>
            <a:off x="7052658" y="3293789"/>
            <a:ext cx="4072769" cy="1531951"/>
            <a:chOff x="7052658" y="3293789"/>
            <a:chExt cx="4072769" cy="1531951"/>
          </a:xfrm>
          <a:solidFill>
            <a:srgbClr val="BC8FDD"/>
          </a:solidFill>
        </p:grpSpPr>
        <p:pic>
          <p:nvPicPr>
            <p:cNvPr id="19" name="Graphic 18" descr="Speech">
              <a:extLst>
                <a:ext uri="{FF2B5EF4-FFF2-40B4-BE49-F238E27FC236}">
                  <a16:creationId xmlns:a16="http://schemas.microsoft.com/office/drawing/2014/main" xmlns="" id="{F978CBCB-E309-48CC-B5D2-251B2EF55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7052658" y="3293789"/>
              <a:ext cx="4072769" cy="1531951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A731D1C6-056A-451C-941B-E2AF5C68FF7B}"/>
                </a:ext>
              </a:extLst>
            </p:cNvPr>
            <p:cNvSpPr txBox="1"/>
            <p:nvPr/>
          </p:nvSpPr>
          <p:spPr>
            <a:xfrm>
              <a:off x="7642909" y="3593869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Mystery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5234E1B3-C62A-4920-8A84-EAB788B3DA98}"/>
              </a:ext>
            </a:extLst>
          </p:cNvPr>
          <p:cNvGrpSpPr/>
          <p:nvPr/>
        </p:nvGrpSpPr>
        <p:grpSpPr>
          <a:xfrm>
            <a:off x="7052658" y="4882527"/>
            <a:ext cx="4072769" cy="1531951"/>
            <a:chOff x="7052658" y="4882527"/>
            <a:chExt cx="4072769" cy="1531951"/>
          </a:xfrm>
          <a:solidFill>
            <a:srgbClr val="BC8FDD"/>
          </a:solidFill>
        </p:grpSpPr>
        <p:pic>
          <p:nvPicPr>
            <p:cNvPr id="21" name="Graphic 20" descr="Speech">
              <a:extLst>
                <a:ext uri="{FF2B5EF4-FFF2-40B4-BE49-F238E27FC236}">
                  <a16:creationId xmlns:a16="http://schemas.microsoft.com/office/drawing/2014/main" xmlns="" id="{E2CFA09C-F86F-419C-B5D6-3427782CC9B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7052658" y="4882527"/>
              <a:ext cx="4072769" cy="1531951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6EE841E-1057-4AA1-963E-12A301BD31B2}"/>
                </a:ext>
              </a:extLst>
            </p:cNvPr>
            <p:cNvSpPr txBox="1"/>
            <p:nvPr/>
          </p:nvSpPr>
          <p:spPr>
            <a:xfrm>
              <a:off x="7610554" y="5155218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Catalogue</a:t>
              </a:r>
            </a:p>
          </p:txBody>
        </p:sp>
      </p:grpSp>
      <p:pic>
        <p:nvPicPr>
          <p:cNvPr id="33" name="Picture 2" descr="Image result for talking man">
            <a:extLst>
              <a:ext uri="{FF2B5EF4-FFF2-40B4-BE49-F238E27FC236}">
                <a16:creationId xmlns:a16="http://schemas.microsoft.com/office/drawing/2014/main" xmlns="" id="{FD4B0B62-53E1-4010-ABFD-6ED2358876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9" y="1957184"/>
            <a:ext cx="2899914" cy="4837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216DE6AA-8BA0-41B1-9417-D253EB24AB14}"/>
              </a:ext>
            </a:extLst>
          </p:cNvPr>
          <p:cNvGrpSpPr/>
          <p:nvPr/>
        </p:nvGrpSpPr>
        <p:grpSpPr>
          <a:xfrm>
            <a:off x="3211615" y="4262906"/>
            <a:ext cx="4072767" cy="1531950"/>
            <a:chOff x="3221821" y="999571"/>
            <a:chExt cx="4072767" cy="1531950"/>
          </a:xfrm>
          <a:solidFill>
            <a:srgbClr val="92D050"/>
          </a:solidFill>
        </p:grpSpPr>
        <p:pic>
          <p:nvPicPr>
            <p:cNvPr id="34" name="Graphic 33" descr="Speech">
              <a:extLst>
                <a:ext uri="{FF2B5EF4-FFF2-40B4-BE49-F238E27FC236}">
                  <a16:creationId xmlns:a16="http://schemas.microsoft.com/office/drawing/2014/main" xmlns="" id="{46F65933-755D-4072-A9AE-0B96985AC6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 flipH="1">
              <a:off x="3221821" y="999571"/>
              <a:ext cx="4072767" cy="153195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DAD310F1-A72A-4AE7-9040-D376B8A937F8}"/>
                </a:ext>
              </a:extLst>
            </p:cNvPr>
            <p:cNvSpPr txBox="1"/>
            <p:nvPr/>
          </p:nvSpPr>
          <p:spPr>
            <a:xfrm>
              <a:off x="3835356" y="1283291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Hello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114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2719038"/>
            <a:ext cx="78978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When you get an argument you have to listen to the oppositions’ support attentively.</a:t>
            </a:r>
          </a:p>
        </p:txBody>
      </p:sp>
    </p:spTree>
    <p:extLst>
      <p:ext uri="{BB962C8B-B14F-4D97-AF65-F5344CB8AC3E}">
        <p14:creationId xmlns:p14="http://schemas.microsoft.com/office/powerpoint/2010/main" val="34653041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3012975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The prices of cell phones is cheaper in some Asian countries.</a:t>
            </a:r>
          </a:p>
        </p:txBody>
      </p:sp>
    </p:spTree>
    <p:extLst>
      <p:ext uri="{BB962C8B-B14F-4D97-AF65-F5344CB8AC3E}">
        <p14:creationId xmlns:p14="http://schemas.microsoft.com/office/powerpoint/2010/main" val="42288998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99 percentage of students failed the course.</a:t>
            </a:r>
          </a:p>
        </p:txBody>
      </p:sp>
    </p:spTree>
    <p:extLst>
      <p:ext uri="{BB962C8B-B14F-4D97-AF65-F5344CB8AC3E}">
        <p14:creationId xmlns:p14="http://schemas.microsoft.com/office/powerpoint/2010/main" val="80497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3366918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The company grew up in no time.</a:t>
            </a:r>
          </a:p>
        </p:txBody>
      </p:sp>
    </p:spTree>
    <p:extLst>
      <p:ext uri="{BB962C8B-B14F-4D97-AF65-F5344CB8AC3E}">
        <p14:creationId xmlns:p14="http://schemas.microsoft.com/office/powerpoint/2010/main" val="42487052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3236785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Let’s look another example.</a:t>
            </a:r>
          </a:p>
        </p:txBody>
      </p:sp>
    </p:spTree>
    <p:extLst>
      <p:ext uri="{BB962C8B-B14F-4D97-AF65-F5344CB8AC3E}">
        <p14:creationId xmlns:p14="http://schemas.microsoft.com/office/powerpoint/2010/main" val="39054592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3366918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Let’s think another case.</a:t>
            </a:r>
          </a:p>
        </p:txBody>
      </p:sp>
    </p:spTree>
    <p:extLst>
      <p:ext uri="{BB962C8B-B14F-4D97-AF65-F5344CB8AC3E}">
        <p14:creationId xmlns:p14="http://schemas.microsoft.com/office/powerpoint/2010/main" val="42789050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3236785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This reduce the cost.</a:t>
            </a:r>
          </a:p>
        </p:txBody>
      </p:sp>
    </p:spTree>
    <p:extLst>
      <p:ext uri="{BB962C8B-B14F-4D97-AF65-F5344CB8AC3E}">
        <p14:creationId xmlns:p14="http://schemas.microsoft.com/office/powerpoint/2010/main" val="1215294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One of the perspective on this issue is that...</a:t>
            </a:r>
          </a:p>
        </p:txBody>
      </p:sp>
    </p:spTree>
    <p:extLst>
      <p:ext uri="{BB962C8B-B14F-4D97-AF65-F5344CB8AC3E}">
        <p14:creationId xmlns:p14="http://schemas.microsoft.com/office/powerpoint/2010/main" val="3234535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3236785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/>
              <a:t>Datas</a:t>
            </a:r>
            <a:r>
              <a:rPr lang="en-US" sz="4000" dirty="0"/>
              <a:t> reveal that...</a:t>
            </a:r>
          </a:p>
        </p:txBody>
      </p:sp>
    </p:spTree>
    <p:extLst>
      <p:ext uri="{BB962C8B-B14F-4D97-AF65-F5344CB8AC3E}">
        <p14:creationId xmlns:p14="http://schemas.microsoft.com/office/powerpoint/2010/main" val="31847336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3338937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 read two news on the internet.</a:t>
            </a:r>
          </a:p>
        </p:txBody>
      </p:sp>
    </p:spTree>
    <p:extLst>
      <p:ext uri="{BB962C8B-B14F-4D97-AF65-F5344CB8AC3E}">
        <p14:creationId xmlns:p14="http://schemas.microsoft.com/office/powerpoint/2010/main" val="1069486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8774" y="125270"/>
            <a:ext cx="10515600" cy="1325563"/>
          </a:xfrm>
        </p:spPr>
        <p:txBody>
          <a:bodyPr/>
          <a:lstStyle/>
          <a:p>
            <a:r>
              <a:rPr lang="en-US" b="1" dirty="0"/>
              <a:t>Pronunciation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59B851E-02AD-4516-9518-4BC05BAB27C8}"/>
              </a:ext>
            </a:extLst>
          </p:cNvPr>
          <p:cNvGrpSpPr/>
          <p:nvPr/>
        </p:nvGrpSpPr>
        <p:grpSpPr>
          <a:xfrm>
            <a:off x="3221821" y="999571"/>
            <a:ext cx="4072767" cy="1531950"/>
            <a:chOff x="3221821" y="999571"/>
            <a:chExt cx="4072767" cy="1531950"/>
          </a:xfrm>
          <a:solidFill>
            <a:srgbClr val="92D050"/>
          </a:solidFill>
        </p:grpSpPr>
        <p:pic>
          <p:nvPicPr>
            <p:cNvPr id="17" name="Graphic 16" descr="Speech">
              <a:extLst>
                <a:ext uri="{FF2B5EF4-FFF2-40B4-BE49-F238E27FC236}">
                  <a16:creationId xmlns:a16="http://schemas.microsoft.com/office/drawing/2014/main" xmlns="" id="{15AC59DE-8919-48AF-A9F0-6AE03CF8C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21821" y="999571"/>
              <a:ext cx="4072767" cy="153195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C2487B66-E6D4-478F-A717-6F702B1B1752}"/>
                </a:ext>
              </a:extLst>
            </p:cNvPr>
            <p:cNvSpPr txBox="1"/>
            <p:nvPr/>
          </p:nvSpPr>
          <p:spPr>
            <a:xfrm>
              <a:off x="3835356" y="1283291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Factor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1DB2415E-94D0-423E-AC23-A61BEF2F3026}"/>
              </a:ext>
            </a:extLst>
          </p:cNvPr>
          <p:cNvGrpSpPr/>
          <p:nvPr/>
        </p:nvGrpSpPr>
        <p:grpSpPr>
          <a:xfrm>
            <a:off x="7052658" y="1741423"/>
            <a:ext cx="4072769" cy="1531951"/>
            <a:chOff x="7052658" y="1741423"/>
            <a:chExt cx="4072769" cy="1531951"/>
          </a:xfrm>
          <a:solidFill>
            <a:srgbClr val="BC8FDD"/>
          </a:solidFill>
        </p:grpSpPr>
        <p:pic>
          <p:nvPicPr>
            <p:cNvPr id="12" name="Graphic 11" descr="Speech">
              <a:extLst>
                <a:ext uri="{FF2B5EF4-FFF2-40B4-BE49-F238E27FC236}">
                  <a16:creationId xmlns:a16="http://schemas.microsoft.com/office/drawing/2014/main" xmlns="" id="{DA3D235F-4E6C-45E9-A235-3D9449F6C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1741423"/>
              <a:ext cx="4072769" cy="1531951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2A6FF8FB-3C8B-4AFE-8FCD-C1C72F3772DF}"/>
                </a:ext>
              </a:extLst>
            </p:cNvPr>
            <p:cNvSpPr txBox="1"/>
            <p:nvPr/>
          </p:nvSpPr>
          <p:spPr>
            <a:xfrm>
              <a:off x="7619624" y="2018750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Volume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8817C74A-0ADB-4F9D-BD12-E2C877D55B1E}"/>
              </a:ext>
            </a:extLst>
          </p:cNvPr>
          <p:cNvGrpSpPr/>
          <p:nvPr/>
        </p:nvGrpSpPr>
        <p:grpSpPr>
          <a:xfrm>
            <a:off x="3232285" y="2483278"/>
            <a:ext cx="4072767" cy="1531950"/>
            <a:chOff x="3232285" y="2483278"/>
            <a:chExt cx="4072767" cy="1531950"/>
          </a:xfrm>
          <a:solidFill>
            <a:srgbClr val="92D050"/>
          </a:solidFill>
        </p:grpSpPr>
        <p:pic>
          <p:nvPicPr>
            <p:cNvPr id="20" name="Graphic 19" descr="Speech">
              <a:extLst>
                <a:ext uri="{FF2B5EF4-FFF2-40B4-BE49-F238E27FC236}">
                  <a16:creationId xmlns:a16="http://schemas.microsoft.com/office/drawing/2014/main" xmlns="" id="{F109EC57-906E-43F8-A31F-7D711FF881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32285" y="2483278"/>
              <a:ext cx="4072767" cy="1531950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AF735363-34B7-4711-8885-3E021881944F}"/>
                </a:ext>
              </a:extLst>
            </p:cNvPr>
            <p:cNvSpPr txBox="1"/>
            <p:nvPr/>
          </p:nvSpPr>
          <p:spPr>
            <a:xfrm>
              <a:off x="3801866" y="2779199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Sector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2EB4CD7D-BECF-4585-9B94-65C0DF3CBF82}"/>
              </a:ext>
            </a:extLst>
          </p:cNvPr>
          <p:cNvGrpSpPr/>
          <p:nvPr/>
        </p:nvGrpSpPr>
        <p:grpSpPr>
          <a:xfrm>
            <a:off x="7052658" y="3293789"/>
            <a:ext cx="4072769" cy="1531951"/>
            <a:chOff x="7052658" y="3293789"/>
            <a:chExt cx="4072769" cy="1531951"/>
          </a:xfrm>
          <a:solidFill>
            <a:srgbClr val="BC8FDD"/>
          </a:solidFill>
        </p:grpSpPr>
        <p:pic>
          <p:nvPicPr>
            <p:cNvPr id="19" name="Graphic 18" descr="Speech">
              <a:extLst>
                <a:ext uri="{FF2B5EF4-FFF2-40B4-BE49-F238E27FC236}">
                  <a16:creationId xmlns:a16="http://schemas.microsoft.com/office/drawing/2014/main" xmlns="" id="{F978CBCB-E309-48CC-B5D2-251B2EF55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3293789"/>
              <a:ext cx="4072769" cy="1531951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A731D1C6-056A-451C-941B-E2AF5C68FF7B}"/>
                </a:ext>
              </a:extLst>
            </p:cNvPr>
            <p:cNvSpPr txBox="1"/>
            <p:nvPr/>
          </p:nvSpPr>
          <p:spPr>
            <a:xfrm>
              <a:off x="7642909" y="3593869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Element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BECD970D-F1DF-4508-A0FF-617C48A199E6}"/>
              </a:ext>
            </a:extLst>
          </p:cNvPr>
          <p:cNvGrpSpPr/>
          <p:nvPr/>
        </p:nvGrpSpPr>
        <p:grpSpPr>
          <a:xfrm>
            <a:off x="3221822" y="4072015"/>
            <a:ext cx="4072767" cy="1531950"/>
            <a:chOff x="3221822" y="4072015"/>
            <a:chExt cx="4072767" cy="1531950"/>
          </a:xfrm>
          <a:solidFill>
            <a:srgbClr val="92D050"/>
          </a:solidFill>
        </p:grpSpPr>
        <p:pic>
          <p:nvPicPr>
            <p:cNvPr id="22" name="Graphic 21" descr="Speech">
              <a:extLst>
                <a:ext uri="{FF2B5EF4-FFF2-40B4-BE49-F238E27FC236}">
                  <a16:creationId xmlns:a16="http://schemas.microsoft.com/office/drawing/2014/main" xmlns="" id="{DB9543B2-832E-4A1D-AEC4-EF0D295A79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21822" y="4072015"/>
              <a:ext cx="4072767" cy="153195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2107111D-C7F1-4CC3-B2E1-C8A0B1504796}"/>
                </a:ext>
              </a:extLst>
            </p:cNvPr>
            <p:cNvSpPr txBox="1"/>
            <p:nvPr/>
          </p:nvSpPr>
          <p:spPr>
            <a:xfrm>
              <a:off x="3812071" y="4351171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Area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5234E1B3-C62A-4920-8A84-EAB788B3DA98}"/>
              </a:ext>
            </a:extLst>
          </p:cNvPr>
          <p:cNvGrpSpPr/>
          <p:nvPr/>
        </p:nvGrpSpPr>
        <p:grpSpPr>
          <a:xfrm>
            <a:off x="7052658" y="4882527"/>
            <a:ext cx="4072769" cy="1531951"/>
            <a:chOff x="7052658" y="4882527"/>
            <a:chExt cx="4072769" cy="1531951"/>
          </a:xfrm>
          <a:solidFill>
            <a:srgbClr val="BC8FDD"/>
          </a:solidFill>
        </p:grpSpPr>
        <p:pic>
          <p:nvPicPr>
            <p:cNvPr id="21" name="Graphic 20" descr="Speech">
              <a:extLst>
                <a:ext uri="{FF2B5EF4-FFF2-40B4-BE49-F238E27FC236}">
                  <a16:creationId xmlns:a16="http://schemas.microsoft.com/office/drawing/2014/main" xmlns="" id="{E2CFA09C-F86F-419C-B5D6-3427782CC9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4882527"/>
              <a:ext cx="4072769" cy="1531951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6EE841E-1057-4AA1-963E-12A301BD31B2}"/>
                </a:ext>
              </a:extLst>
            </p:cNvPr>
            <p:cNvSpPr txBox="1"/>
            <p:nvPr/>
          </p:nvSpPr>
          <p:spPr>
            <a:xfrm>
              <a:off x="7610554" y="5155218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Congesting</a:t>
              </a:r>
            </a:p>
          </p:txBody>
        </p:sp>
      </p:grpSp>
      <p:pic>
        <p:nvPicPr>
          <p:cNvPr id="32" name="Picture 2" descr="Image result for talking man">
            <a:extLst>
              <a:ext uri="{FF2B5EF4-FFF2-40B4-BE49-F238E27FC236}">
                <a16:creationId xmlns:a16="http://schemas.microsoft.com/office/drawing/2014/main" xmlns="" id="{68C17CF2-D3F6-4B11-BC44-D19CC21C886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9" y="1957184"/>
            <a:ext cx="2899914" cy="4837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presentation screen vector">
            <a:extLst>
              <a:ext uri="{FF2B5EF4-FFF2-40B4-BE49-F238E27FC236}">
                <a16:creationId xmlns:a16="http://schemas.microsoft.com/office/drawing/2014/main" xmlns="" id="{41CCD509-4398-4E3D-BF81-F00625400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49" y="0"/>
            <a:ext cx="94964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964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 would like you to ask  a question, have you ever....?</a:t>
            </a:r>
          </a:p>
        </p:txBody>
      </p:sp>
    </p:spTree>
    <p:extLst>
      <p:ext uri="{BB962C8B-B14F-4D97-AF65-F5344CB8AC3E}">
        <p14:creationId xmlns:p14="http://schemas.microsoft.com/office/powerpoint/2010/main" val="14127788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3210280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You don’t think to do it that soon.</a:t>
            </a:r>
          </a:p>
        </p:txBody>
      </p:sp>
    </p:spTree>
    <p:extLst>
      <p:ext uri="{BB962C8B-B14F-4D97-AF65-F5344CB8AC3E}">
        <p14:creationId xmlns:p14="http://schemas.microsoft.com/office/powerpoint/2010/main" val="14503457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Then the car went there and it can’t stop.</a:t>
            </a:r>
          </a:p>
        </p:txBody>
      </p:sp>
    </p:spTree>
    <p:extLst>
      <p:ext uri="{BB962C8B-B14F-4D97-AF65-F5344CB8AC3E}">
        <p14:creationId xmlns:p14="http://schemas.microsoft.com/office/powerpoint/2010/main" val="34858155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42593" y="3303045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I’m second year student.</a:t>
            </a:r>
          </a:p>
        </p:txBody>
      </p:sp>
    </p:spTree>
    <p:extLst>
      <p:ext uri="{BB962C8B-B14F-4D97-AF65-F5344CB8AC3E}">
        <p14:creationId xmlns:p14="http://schemas.microsoft.com/office/powerpoint/2010/main" val="2607863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This situation may causes everyone to suffer.</a:t>
            </a:r>
          </a:p>
        </p:txBody>
      </p:sp>
    </p:spTree>
    <p:extLst>
      <p:ext uri="{BB962C8B-B14F-4D97-AF65-F5344CB8AC3E}">
        <p14:creationId xmlns:p14="http://schemas.microsoft.com/office/powerpoint/2010/main" val="36478966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598037" y="3303045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 will glad to answer your questions.</a:t>
            </a:r>
          </a:p>
        </p:txBody>
      </p:sp>
    </p:spTree>
    <p:extLst>
      <p:ext uri="{BB962C8B-B14F-4D97-AF65-F5344CB8AC3E}">
        <p14:creationId xmlns:p14="http://schemas.microsoft.com/office/powerpoint/2010/main" val="32372698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Today, we can listen many podcasts on our phones for free.</a:t>
            </a:r>
          </a:p>
        </p:txBody>
      </p:sp>
    </p:spTree>
    <p:extLst>
      <p:ext uri="{BB962C8B-B14F-4D97-AF65-F5344CB8AC3E}">
        <p14:creationId xmlns:p14="http://schemas.microsoft.com/office/powerpoint/2010/main" val="12376669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598037" y="3303045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And then they start to singing.</a:t>
            </a:r>
          </a:p>
        </p:txBody>
      </p:sp>
    </p:spTree>
    <p:extLst>
      <p:ext uri="{BB962C8B-B14F-4D97-AF65-F5344CB8AC3E}">
        <p14:creationId xmlns:p14="http://schemas.microsoft.com/office/powerpoint/2010/main" val="1487991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At 1990, they started the  production of...</a:t>
            </a:r>
          </a:p>
        </p:txBody>
      </p:sp>
    </p:spTree>
    <p:extLst>
      <p:ext uri="{BB962C8B-B14F-4D97-AF65-F5344CB8AC3E}">
        <p14:creationId xmlns:p14="http://schemas.microsoft.com/office/powerpoint/2010/main" val="37483959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598037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We should consider these for people’s healthy.</a:t>
            </a:r>
          </a:p>
        </p:txBody>
      </p:sp>
    </p:spTree>
    <p:extLst>
      <p:ext uri="{BB962C8B-B14F-4D97-AF65-F5344CB8AC3E}">
        <p14:creationId xmlns:p14="http://schemas.microsoft.com/office/powerpoint/2010/main" val="14554560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8774" y="125270"/>
            <a:ext cx="10515600" cy="1325563"/>
          </a:xfrm>
        </p:spPr>
        <p:txBody>
          <a:bodyPr/>
          <a:lstStyle/>
          <a:p>
            <a:r>
              <a:rPr lang="en-US" b="1" dirty="0"/>
              <a:t>Pronunciation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59B851E-02AD-4516-9518-4BC05BAB27C8}"/>
              </a:ext>
            </a:extLst>
          </p:cNvPr>
          <p:cNvGrpSpPr/>
          <p:nvPr/>
        </p:nvGrpSpPr>
        <p:grpSpPr>
          <a:xfrm>
            <a:off x="3221821" y="999571"/>
            <a:ext cx="4072767" cy="1531950"/>
            <a:chOff x="3221821" y="999571"/>
            <a:chExt cx="4072767" cy="1531950"/>
          </a:xfrm>
          <a:solidFill>
            <a:srgbClr val="92D050"/>
          </a:solidFill>
        </p:grpSpPr>
        <p:pic>
          <p:nvPicPr>
            <p:cNvPr id="17" name="Graphic 16" descr="Speech">
              <a:extLst>
                <a:ext uri="{FF2B5EF4-FFF2-40B4-BE49-F238E27FC236}">
                  <a16:creationId xmlns:a16="http://schemas.microsoft.com/office/drawing/2014/main" xmlns="" id="{15AC59DE-8919-48AF-A9F0-6AE03CF8C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21821" y="999571"/>
              <a:ext cx="4072767" cy="153195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C2487B66-E6D4-478F-A717-6F702B1B1752}"/>
                </a:ext>
              </a:extLst>
            </p:cNvPr>
            <p:cNvSpPr txBox="1"/>
            <p:nvPr/>
          </p:nvSpPr>
          <p:spPr>
            <a:xfrm>
              <a:off x="3835356" y="1283291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Utilizing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1DB2415E-94D0-423E-AC23-A61BEF2F3026}"/>
              </a:ext>
            </a:extLst>
          </p:cNvPr>
          <p:cNvGrpSpPr/>
          <p:nvPr/>
        </p:nvGrpSpPr>
        <p:grpSpPr>
          <a:xfrm>
            <a:off x="7052658" y="1741423"/>
            <a:ext cx="4072769" cy="1531951"/>
            <a:chOff x="7052658" y="1741423"/>
            <a:chExt cx="4072769" cy="1531951"/>
          </a:xfrm>
          <a:solidFill>
            <a:srgbClr val="BC8FDD"/>
          </a:solidFill>
        </p:grpSpPr>
        <p:pic>
          <p:nvPicPr>
            <p:cNvPr id="12" name="Graphic 11" descr="Speech">
              <a:extLst>
                <a:ext uri="{FF2B5EF4-FFF2-40B4-BE49-F238E27FC236}">
                  <a16:creationId xmlns:a16="http://schemas.microsoft.com/office/drawing/2014/main" xmlns="" id="{DA3D235F-4E6C-45E9-A235-3D9449F6C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1741423"/>
              <a:ext cx="4072769" cy="1531951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2A6FF8FB-3C8B-4AFE-8FCD-C1C72F3772DF}"/>
                </a:ext>
              </a:extLst>
            </p:cNvPr>
            <p:cNvSpPr txBox="1"/>
            <p:nvPr/>
          </p:nvSpPr>
          <p:spPr>
            <a:xfrm>
              <a:off x="7619624" y="2018750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Illegal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8817C74A-0ADB-4F9D-BD12-E2C877D55B1E}"/>
              </a:ext>
            </a:extLst>
          </p:cNvPr>
          <p:cNvGrpSpPr/>
          <p:nvPr/>
        </p:nvGrpSpPr>
        <p:grpSpPr>
          <a:xfrm>
            <a:off x="3232285" y="2483278"/>
            <a:ext cx="4072767" cy="1531950"/>
            <a:chOff x="3232285" y="2483278"/>
            <a:chExt cx="4072767" cy="1531950"/>
          </a:xfrm>
          <a:solidFill>
            <a:srgbClr val="92D050"/>
          </a:solidFill>
        </p:grpSpPr>
        <p:pic>
          <p:nvPicPr>
            <p:cNvPr id="20" name="Graphic 19" descr="Speech">
              <a:extLst>
                <a:ext uri="{FF2B5EF4-FFF2-40B4-BE49-F238E27FC236}">
                  <a16:creationId xmlns:a16="http://schemas.microsoft.com/office/drawing/2014/main" xmlns="" id="{F109EC57-906E-43F8-A31F-7D711FF881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32285" y="2483278"/>
              <a:ext cx="4072767" cy="1531950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AF735363-34B7-4711-8885-3E021881944F}"/>
                </a:ext>
              </a:extLst>
            </p:cNvPr>
            <p:cNvSpPr txBox="1"/>
            <p:nvPr/>
          </p:nvSpPr>
          <p:spPr>
            <a:xfrm>
              <a:off x="3801866" y="2779199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Method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2EB4CD7D-BECF-4585-9B94-65C0DF3CBF82}"/>
              </a:ext>
            </a:extLst>
          </p:cNvPr>
          <p:cNvGrpSpPr/>
          <p:nvPr/>
        </p:nvGrpSpPr>
        <p:grpSpPr>
          <a:xfrm>
            <a:off x="7052658" y="3293789"/>
            <a:ext cx="4072769" cy="1531951"/>
            <a:chOff x="7052658" y="3293789"/>
            <a:chExt cx="4072769" cy="1531951"/>
          </a:xfrm>
          <a:solidFill>
            <a:srgbClr val="BC8FDD"/>
          </a:solidFill>
        </p:grpSpPr>
        <p:pic>
          <p:nvPicPr>
            <p:cNvPr id="19" name="Graphic 18" descr="Speech">
              <a:extLst>
                <a:ext uri="{FF2B5EF4-FFF2-40B4-BE49-F238E27FC236}">
                  <a16:creationId xmlns:a16="http://schemas.microsoft.com/office/drawing/2014/main" xmlns="" id="{F978CBCB-E309-48CC-B5D2-251B2EF55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3293789"/>
              <a:ext cx="4072769" cy="1531951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A731D1C6-056A-451C-941B-E2AF5C68FF7B}"/>
                </a:ext>
              </a:extLst>
            </p:cNvPr>
            <p:cNvSpPr txBox="1"/>
            <p:nvPr/>
          </p:nvSpPr>
          <p:spPr>
            <a:xfrm>
              <a:off x="7642909" y="3593869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Symbol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BECD970D-F1DF-4508-A0FF-617C48A199E6}"/>
              </a:ext>
            </a:extLst>
          </p:cNvPr>
          <p:cNvGrpSpPr/>
          <p:nvPr/>
        </p:nvGrpSpPr>
        <p:grpSpPr>
          <a:xfrm>
            <a:off x="3221822" y="4072015"/>
            <a:ext cx="4072767" cy="1531950"/>
            <a:chOff x="3221822" y="4072015"/>
            <a:chExt cx="4072767" cy="1531950"/>
          </a:xfrm>
          <a:solidFill>
            <a:srgbClr val="92D050"/>
          </a:solidFill>
        </p:grpSpPr>
        <p:pic>
          <p:nvPicPr>
            <p:cNvPr id="22" name="Graphic 21" descr="Speech">
              <a:extLst>
                <a:ext uri="{FF2B5EF4-FFF2-40B4-BE49-F238E27FC236}">
                  <a16:creationId xmlns:a16="http://schemas.microsoft.com/office/drawing/2014/main" xmlns="" id="{DB9543B2-832E-4A1D-AEC4-EF0D295A79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21822" y="4072015"/>
              <a:ext cx="4072767" cy="153195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2107111D-C7F1-4CC3-B2E1-C8A0B1504796}"/>
                </a:ext>
              </a:extLst>
            </p:cNvPr>
            <p:cNvSpPr txBox="1"/>
            <p:nvPr/>
          </p:nvSpPr>
          <p:spPr>
            <a:xfrm>
              <a:off x="3812071" y="4351171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Logo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5234E1B3-C62A-4920-8A84-EAB788B3DA98}"/>
              </a:ext>
            </a:extLst>
          </p:cNvPr>
          <p:cNvGrpSpPr/>
          <p:nvPr/>
        </p:nvGrpSpPr>
        <p:grpSpPr>
          <a:xfrm>
            <a:off x="7052658" y="4882527"/>
            <a:ext cx="4072769" cy="1531951"/>
            <a:chOff x="7052658" y="4882527"/>
            <a:chExt cx="4072769" cy="1531951"/>
          </a:xfrm>
          <a:solidFill>
            <a:srgbClr val="BC8FDD"/>
          </a:solidFill>
        </p:grpSpPr>
        <p:pic>
          <p:nvPicPr>
            <p:cNvPr id="21" name="Graphic 20" descr="Speech">
              <a:extLst>
                <a:ext uri="{FF2B5EF4-FFF2-40B4-BE49-F238E27FC236}">
                  <a16:creationId xmlns:a16="http://schemas.microsoft.com/office/drawing/2014/main" xmlns="" id="{E2CFA09C-F86F-419C-B5D6-3427782CC9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4882527"/>
              <a:ext cx="4072769" cy="1531951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6EE841E-1057-4AA1-963E-12A301BD31B2}"/>
                </a:ext>
              </a:extLst>
            </p:cNvPr>
            <p:cNvSpPr txBox="1"/>
            <p:nvPr/>
          </p:nvSpPr>
          <p:spPr>
            <a:xfrm>
              <a:off x="7610554" y="5155218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Pyramid</a:t>
              </a:r>
            </a:p>
          </p:txBody>
        </p:sp>
      </p:grpSp>
      <p:pic>
        <p:nvPicPr>
          <p:cNvPr id="32" name="Picture 2" descr="Image result for talking man">
            <a:extLst>
              <a:ext uri="{FF2B5EF4-FFF2-40B4-BE49-F238E27FC236}">
                <a16:creationId xmlns:a16="http://schemas.microsoft.com/office/drawing/2014/main" xmlns="" id="{85AC90D4-3789-4F78-9345-8158A11211C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9" y="1957184"/>
            <a:ext cx="2899914" cy="4837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presentation screen vector">
            <a:extLst>
              <a:ext uri="{FF2B5EF4-FFF2-40B4-BE49-F238E27FC236}">
                <a16:creationId xmlns:a16="http://schemas.microsoft.com/office/drawing/2014/main" xmlns="" id="{41CCD509-4398-4E3D-BF81-F00625400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49" y="0"/>
            <a:ext cx="94964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22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3338937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This brings end to my presentation.</a:t>
            </a:r>
          </a:p>
        </p:txBody>
      </p:sp>
    </p:spTree>
    <p:extLst>
      <p:ext uri="{BB962C8B-B14F-4D97-AF65-F5344CB8AC3E}">
        <p14:creationId xmlns:p14="http://schemas.microsoft.com/office/powerpoint/2010/main" val="10176015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598037" y="3303045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Thank you for your listening!</a:t>
            </a:r>
          </a:p>
        </p:txBody>
      </p:sp>
    </p:spTree>
    <p:extLst>
      <p:ext uri="{BB962C8B-B14F-4D97-AF65-F5344CB8AC3E}">
        <p14:creationId xmlns:p14="http://schemas.microsoft.com/office/powerpoint/2010/main" val="33599877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21285" y="3338937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Thank you for attention.</a:t>
            </a:r>
          </a:p>
        </p:txBody>
      </p:sp>
    </p:spTree>
    <p:extLst>
      <p:ext uri="{BB962C8B-B14F-4D97-AF65-F5344CB8AC3E}">
        <p14:creationId xmlns:p14="http://schemas.microsoft.com/office/powerpoint/2010/main" val="2643298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598037" y="3303045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Ladies and </a:t>
            </a:r>
            <a:r>
              <a:rPr lang="en-US" sz="4000" dirty="0" err="1"/>
              <a:t>gentelmens</a:t>
            </a:r>
            <a:r>
              <a:rPr lang="en-US" sz="40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323437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8774" y="125270"/>
            <a:ext cx="10515600" cy="1325563"/>
          </a:xfrm>
        </p:spPr>
        <p:txBody>
          <a:bodyPr/>
          <a:lstStyle/>
          <a:p>
            <a:r>
              <a:rPr lang="en-US" b="1" dirty="0"/>
              <a:t>Pronunciation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59B851E-02AD-4516-9518-4BC05BAB27C8}"/>
              </a:ext>
            </a:extLst>
          </p:cNvPr>
          <p:cNvGrpSpPr/>
          <p:nvPr/>
        </p:nvGrpSpPr>
        <p:grpSpPr>
          <a:xfrm>
            <a:off x="3221821" y="999571"/>
            <a:ext cx="4072767" cy="1531950"/>
            <a:chOff x="3221821" y="999571"/>
            <a:chExt cx="4072767" cy="1531950"/>
          </a:xfrm>
          <a:solidFill>
            <a:srgbClr val="92D050"/>
          </a:solidFill>
        </p:grpSpPr>
        <p:pic>
          <p:nvPicPr>
            <p:cNvPr id="17" name="Graphic 16" descr="Speech">
              <a:extLst>
                <a:ext uri="{FF2B5EF4-FFF2-40B4-BE49-F238E27FC236}">
                  <a16:creationId xmlns:a16="http://schemas.microsoft.com/office/drawing/2014/main" xmlns="" id="{15AC59DE-8919-48AF-A9F0-6AE03CF8C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21821" y="999571"/>
              <a:ext cx="4072767" cy="153195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C2487B66-E6D4-478F-A717-6F702B1B1752}"/>
                </a:ext>
              </a:extLst>
            </p:cNvPr>
            <p:cNvSpPr txBox="1"/>
            <p:nvPr/>
          </p:nvSpPr>
          <p:spPr>
            <a:xfrm>
              <a:off x="3835356" y="1283291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Platform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1DB2415E-94D0-423E-AC23-A61BEF2F3026}"/>
              </a:ext>
            </a:extLst>
          </p:cNvPr>
          <p:cNvGrpSpPr/>
          <p:nvPr/>
        </p:nvGrpSpPr>
        <p:grpSpPr>
          <a:xfrm>
            <a:off x="7052658" y="1741423"/>
            <a:ext cx="4072769" cy="1531951"/>
            <a:chOff x="7052658" y="1741423"/>
            <a:chExt cx="4072769" cy="1531951"/>
          </a:xfrm>
          <a:solidFill>
            <a:srgbClr val="BC8FDD"/>
          </a:solidFill>
        </p:grpSpPr>
        <p:pic>
          <p:nvPicPr>
            <p:cNvPr id="12" name="Graphic 11" descr="Speech">
              <a:extLst>
                <a:ext uri="{FF2B5EF4-FFF2-40B4-BE49-F238E27FC236}">
                  <a16:creationId xmlns:a16="http://schemas.microsoft.com/office/drawing/2014/main" xmlns="" id="{DA3D235F-4E6C-45E9-A235-3D9449F6C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1741423"/>
              <a:ext cx="4072769" cy="1531951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2A6FF8FB-3C8B-4AFE-8FCD-C1C72F3772DF}"/>
                </a:ext>
              </a:extLst>
            </p:cNvPr>
            <p:cNvSpPr txBox="1"/>
            <p:nvPr/>
          </p:nvSpPr>
          <p:spPr>
            <a:xfrm>
              <a:off x="7619624" y="2018750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Purpose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8817C74A-0ADB-4F9D-BD12-E2C877D55B1E}"/>
              </a:ext>
            </a:extLst>
          </p:cNvPr>
          <p:cNvGrpSpPr/>
          <p:nvPr/>
        </p:nvGrpSpPr>
        <p:grpSpPr>
          <a:xfrm>
            <a:off x="3232285" y="2483278"/>
            <a:ext cx="4072767" cy="1531950"/>
            <a:chOff x="3232285" y="2483278"/>
            <a:chExt cx="4072767" cy="1531950"/>
          </a:xfrm>
          <a:solidFill>
            <a:srgbClr val="92D050"/>
          </a:solidFill>
        </p:grpSpPr>
        <p:pic>
          <p:nvPicPr>
            <p:cNvPr id="20" name="Graphic 19" descr="Speech">
              <a:extLst>
                <a:ext uri="{FF2B5EF4-FFF2-40B4-BE49-F238E27FC236}">
                  <a16:creationId xmlns:a16="http://schemas.microsoft.com/office/drawing/2014/main" xmlns="" id="{F109EC57-906E-43F8-A31F-7D711FF881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32285" y="2483278"/>
              <a:ext cx="4072767" cy="1531950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AF735363-34B7-4711-8885-3E021881944F}"/>
                </a:ext>
              </a:extLst>
            </p:cNvPr>
            <p:cNvSpPr txBox="1"/>
            <p:nvPr/>
          </p:nvSpPr>
          <p:spPr>
            <a:xfrm>
              <a:off x="3801866" y="2779199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Premium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2EB4CD7D-BECF-4585-9B94-65C0DF3CBF82}"/>
              </a:ext>
            </a:extLst>
          </p:cNvPr>
          <p:cNvGrpSpPr/>
          <p:nvPr/>
        </p:nvGrpSpPr>
        <p:grpSpPr>
          <a:xfrm>
            <a:off x="7052658" y="3293789"/>
            <a:ext cx="4072769" cy="1531951"/>
            <a:chOff x="7052658" y="3293789"/>
            <a:chExt cx="4072769" cy="1531951"/>
          </a:xfrm>
          <a:solidFill>
            <a:srgbClr val="BC8FDD"/>
          </a:solidFill>
        </p:grpSpPr>
        <p:pic>
          <p:nvPicPr>
            <p:cNvPr id="19" name="Graphic 18" descr="Speech">
              <a:extLst>
                <a:ext uri="{FF2B5EF4-FFF2-40B4-BE49-F238E27FC236}">
                  <a16:creationId xmlns:a16="http://schemas.microsoft.com/office/drawing/2014/main" xmlns="" id="{F978CBCB-E309-48CC-B5D2-251B2EF55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3293789"/>
              <a:ext cx="4072769" cy="1531951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A731D1C6-056A-451C-941B-E2AF5C68FF7B}"/>
                </a:ext>
              </a:extLst>
            </p:cNvPr>
            <p:cNvSpPr txBox="1"/>
            <p:nvPr/>
          </p:nvSpPr>
          <p:spPr>
            <a:xfrm>
              <a:off x="7642909" y="3593869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Effortless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BECD970D-F1DF-4508-A0FF-617C48A199E6}"/>
              </a:ext>
            </a:extLst>
          </p:cNvPr>
          <p:cNvGrpSpPr/>
          <p:nvPr/>
        </p:nvGrpSpPr>
        <p:grpSpPr>
          <a:xfrm>
            <a:off x="3221822" y="4072015"/>
            <a:ext cx="4072767" cy="1531950"/>
            <a:chOff x="3221822" y="4072015"/>
            <a:chExt cx="4072767" cy="1531950"/>
          </a:xfrm>
          <a:solidFill>
            <a:srgbClr val="92D050"/>
          </a:solidFill>
        </p:grpSpPr>
        <p:pic>
          <p:nvPicPr>
            <p:cNvPr id="22" name="Graphic 21" descr="Speech">
              <a:extLst>
                <a:ext uri="{FF2B5EF4-FFF2-40B4-BE49-F238E27FC236}">
                  <a16:creationId xmlns:a16="http://schemas.microsoft.com/office/drawing/2014/main" xmlns="" id="{DB9543B2-832E-4A1D-AEC4-EF0D295A79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21822" y="4072015"/>
              <a:ext cx="4072767" cy="153195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2107111D-C7F1-4CC3-B2E1-C8A0B1504796}"/>
                </a:ext>
              </a:extLst>
            </p:cNvPr>
            <p:cNvSpPr txBox="1"/>
            <p:nvPr/>
          </p:nvSpPr>
          <p:spPr>
            <a:xfrm>
              <a:off x="3812071" y="4351171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Tablet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5234E1B3-C62A-4920-8A84-EAB788B3DA98}"/>
              </a:ext>
            </a:extLst>
          </p:cNvPr>
          <p:cNvGrpSpPr/>
          <p:nvPr/>
        </p:nvGrpSpPr>
        <p:grpSpPr>
          <a:xfrm>
            <a:off x="7052658" y="4882527"/>
            <a:ext cx="4072769" cy="1531951"/>
            <a:chOff x="7052658" y="4882527"/>
            <a:chExt cx="4072769" cy="1531951"/>
          </a:xfrm>
          <a:solidFill>
            <a:srgbClr val="BC8FDD"/>
          </a:solidFill>
        </p:grpSpPr>
        <p:pic>
          <p:nvPicPr>
            <p:cNvPr id="21" name="Graphic 20" descr="Speech">
              <a:extLst>
                <a:ext uri="{FF2B5EF4-FFF2-40B4-BE49-F238E27FC236}">
                  <a16:creationId xmlns:a16="http://schemas.microsoft.com/office/drawing/2014/main" xmlns="" id="{E2CFA09C-F86F-419C-B5D6-3427782CC9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4882527"/>
              <a:ext cx="4072769" cy="1531951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6EE841E-1057-4AA1-963E-12A301BD31B2}"/>
                </a:ext>
              </a:extLst>
            </p:cNvPr>
            <p:cNvSpPr txBox="1"/>
            <p:nvPr/>
          </p:nvSpPr>
          <p:spPr>
            <a:xfrm>
              <a:off x="7610554" y="5155218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Determine</a:t>
              </a:r>
            </a:p>
          </p:txBody>
        </p:sp>
      </p:grpSp>
      <p:pic>
        <p:nvPicPr>
          <p:cNvPr id="32" name="Picture 2" descr="Image result for talking man">
            <a:extLst>
              <a:ext uri="{FF2B5EF4-FFF2-40B4-BE49-F238E27FC236}">
                <a16:creationId xmlns:a16="http://schemas.microsoft.com/office/drawing/2014/main" xmlns="" id="{E82B3E76-8D1E-4414-B0F5-B5C1DAC4168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9" y="1957184"/>
            <a:ext cx="2899914" cy="4837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presentation screen vector">
            <a:extLst>
              <a:ext uri="{FF2B5EF4-FFF2-40B4-BE49-F238E27FC236}">
                <a16:creationId xmlns:a16="http://schemas.microsoft.com/office/drawing/2014/main" xmlns="" id="{41CCD509-4398-4E3D-BF81-F00625400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49" y="0"/>
            <a:ext cx="94964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92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8774" y="125270"/>
            <a:ext cx="10515600" cy="1325563"/>
          </a:xfrm>
        </p:spPr>
        <p:txBody>
          <a:bodyPr/>
          <a:lstStyle/>
          <a:p>
            <a:r>
              <a:rPr lang="en-US" b="1" dirty="0"/>
              <a:t>Pronunciation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59B851E-02AD-4516-9518-4BC05BAB27C8}"/>
              </a:ext>
            </a:extLst>
          </p:cNvPr>
          <p:cNvGrpSpPr/>
          <p:nvPr/>
        </p:nvGrpSpPr>
        <p:grpSpPr>
          <a:xfrm>
            <a:off x="3221821" y="999571"/>
            <a:ext cx="4072767" cy="1531950"/>
            <a:chOff x="3221821" y="999571"/>
            <a:chExt cx="4072767" cy="1531950"/>
          </a:xfrm>
          <a:solidFill>
            <a:srgbClr val="92D050"/>
          </a:solidFill>
        </p:grpSpPr>
        <p:pic>
          <p:nvPicPr>
            <p:cNvPr id="17" name="Graphic 16" descr="Speech">
              <a:extLst>
                <a:ext uri="{FF2B5EF4-FFF2-40B4-BE49-F238E27FC236}">
                  <a16:creationId xmlns:a16="http://schemas.microsoft.com/office/drawing/2014/main" xmlns="" id="{15AC59DE-8919-48AF-A9F0-6AE03CF8C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21821" y="999571"/>
              <a:ext cx="4072767" cy="153195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C2487B66-E6D4-478F-A717-6F702B1B1752}"/>
                </a:ext>
              </a:extLst>
            </p:cNvPr>
            <p:cNvSpPr txBox="1"/>
            <p:nvPr/>
          </p:nvSpPr>
          <p:spPr>
            <a:xfrm>
              <a:off x="3835356" y="1283291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Service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8817C74A-0ADB-4F9D-BD12-E2C877D55B1E}"/>
              </a:ext>
            </a:extLst>
          </p:cNvPr>
          <p:cNvGrpSpPr/>
          <p:nvPr/>
        </p:nvGrpSpPr>
        <p:grpSpPr>
          <a:xfrm>
            <a:off x="3232285" y="2483278"/>
            <a:ext cx="4072767" cy="1531950"/>
            <a:chOff x="3232285" y="2483278"/>
            <a:chExt cx="4072767" cy="1531950"/>
          </a:xfrm>
          <a:solidFill>
            <a:srgbClr val="92D050"/>
          </a:solidFill>
        </p:grpSpPr>
        <p:pic>
          <p:nvPicPr>
            <p:cNvPr id="20" name="Graphic 19" descr="Speech">
              <a:extLst>
                <a:ext uri="{FF2B5EF4-FFF2-40B4-BE49-F238E27FC236}">
                  <a16:creationId xmlns:a16="http://schemas.microsoft.com/office/drawing/2014/main" xmlns="" id="{F109EC57-906E-43F8-A31F-7D711FF881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32285" y="2483278"/>
              <a:ext cx="4072767" cy="1531950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AF735363-34B7-4711-8885-3E021881944F}"/>
                </a:ext>
              </a:extLst>
            </p:cNvPr>
            <p:cNvSpPr txBox="1"/>
            <p:nvPr/>
          </p:nvSpPr>
          <p:spPr>
            <a:xfrm>
              <a:off x="3801866" y="2779199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Sponsor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BECD970D-F1DF-4508-A0FF-617C48A199E6}"/>
              </a:ext>
            </a:extLst>
          </p:cNvPr>
          <p:cNvGrpSpPr/>
          <p:nvPr/>
        </p:nvGrpSpPr>
        <p:grpSpPr>
          <a:xfrm>
            <a:off x="3221822" y="4072015"/>
            <a:ext cx="4072767" cy="1531950"/>
            <a:chOff x="3221822" y="4072015"/>
            <a:chExt cx="4072767" cy="1531950"/>
          </a:xfrm>
          <a:solidFill>
            <a:srgbClr val="92D050"/>
          </a:solidFill>
        </p:grpSpPr>
        <p:pic>
          <p:nvPicPr>
            <p:cNvPr id="22" name="Graphic 21" descr="Speech">
              <a:extLst>
                <a:ext uri="{FF2B5EF4-FFF2-40B4-BE49-F238E27FC236}">
                  <a16:creationId xmlns:a16="http://schemas.microsoft.com/office/drawing/2014/main" xmlns="" id="{DB9543B2-832E-4A1D-AEC4-EF0D295A79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 flipH="1">
              <a:off x="3221822" y="4072015"/>
              <a:ext cx="4072767" cy="153195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2107111D-C7F1-4CC3-B2E1-C8A0B1504796}"/>
                </a:ext>
              </a:extLst>
            </p:cNvPr>
            <p:cNvSpPr txBox="1"/>
            <p:nvPr/>
          </p:nvSpPr>
          <p:spPr>
            <a:xfrm>
              <a:off x="3622603" y="4402373"/>
              <a:ext cx="325079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700" dirty="0">
                  <a:latin typeface="Arial" panose="020B0604020202020204" pitchFamily="34" charset="0"/>
                  <a:cs typeface="Arial" panose="020B0604020202020204" pitchFamily="34" charset="0"/>
                </a:rPr>
                <a:t>Bulletin board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5234E1B3-C62A-4920-8A84-EAB788B3DA98}"/>
              </a:ext>
            </a:extLst>
          </p:cNvPr>
          <p:cNvGrpSpPr/>
          <p:nvPr/>
        </p:nvGrpSpPr>
        <p:grpSpPr>
          <a:xfrm>
            <a:off x="7052658" y="4882527"/>
            <a:ext cx="4072769" cy="1531951"/>
            <a:chOff x="7052658" y="4882527"/>
            <a:chExt cx="4072769" cy="1531951"/>
          </a:xfrm>
          <a:solidFill>
            <a:srgbClr val="BC8FDD"/>
          </a:solidFill>
        </p:grpSpPr>
        <p:pic>
          <p:nvPicPr>
            <p:cNvPr id="21" name="Graphic 20" descr="Speech">
              <a:extLst>
                <a:ext uri="{FF2B5EF4-FFF2-40B4-BE49-F238E27FC236}">
                  <a16:creationId xmlns:a16="http://schemas.microsoft.com/office/drawing/2014/main" xmlns="" id="{E2CFA09C-F86F-419C-B5D6-3427782CC9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4882527"/>
              <a:ext cx="4072769" cy="1531951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6EE841E-1057-4AA1-963E-12A301BD31B2}"/>
                </a:ext>
              </a:extLst>
            </p:cNvPr>
            <p:cNvSpPr txBox="1"/>
            <p:nvPr/>
          </p:nvSpPr>
          <p:spPr>
            <a:xfrm>
              <a:off x="7610554" y="5155218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Imagery</a:t>
              </a:r>
            </a:p>
          </p:txBody>
        </p:sp>
      </p:grpSp>
      <p:pic>
        <p:nvPicPr>
          <p:cNvPr id="32" name="Picture 2" descr="Image result for talking man">
            <a:extLst>
              <a:ext uri="{FF2B5EF4-FFF2-40B4-BE49-F238E27FC236}">
                <a16:creationId xmlns:a16="http://schemas.microsoft.com/office/drawing/2014/main" xmlns="" id="{DB60CE0C-BEC8-4A26-B2C6-EA4CF320B2E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9" y="1957184"/>
            <a:ext cx="2899914" cy="4837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C6D1FD56-CFFF-4430-9D34-2580B9FD664F}"/>
              </a:ext>
            </a:extLst>
          </p:cNvPr>
          <p:cNvGrpSpPr/>
          <p:nvPr/>
        </p:nvGrpSpPr>
        <p:grpSpPr>
          <a:xfrm>
            <a:off x="7052658" y="1741423"/>
            <a:ext cx="4072769" cy="1531951"/>
            <a:chOff x="7052658" y="1741423"/>
            <a:chExt cx="4072769" cy="1531951"/>
          </a:xfrm>
          <a:solidFill>
            <a:srgbClr val="BC8FDD"/>
          </a:solidFill>
        </p:grpSpPr>
        <p:pic>
          <p:nvPicPr>
            <p:cNvPr id="34" name="Graphic 33" descr="Speech">
              <a:extLst>
                <a:ext uri="{FF2B5EF4-FFF2-40B4-BE49-F238E27FC236}">
                  <a16:creationId xmlns:a16="http://schemas.microsoft.com/office/drawing/2014/main" xmlns="" id="{C63E8181-1308-4085-9D4F-12C4EE1B89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1741423"/>
              <a:ext cx="4072769" cy="1531951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6A641E82-EAC3-4886-9899-4A8E43BA6F5A}"/>
                </a:ext>
              </a:extLst>
            </p:cNvPr>
            <p:cNvSpPr txBox="1"/>
            <p:nvPr/>
          </p:nvSpPr>
          <p:spPr>
            <a:xfrm>
              <a:off x="7619624" y="2018750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Answer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EB39DC1B-4468-48E3-9401-4B0161630DE9}"/>
              </a:ext>
            </a:extLst>
          </p:cNvPr>
          <p:cNvGrpSpPr/>
          <p:nvPr/>
        </p:nvGrpSpPr>
        <p:grpSpPr>
          <a:xfrm>
            <a:off x="7052658" y="3293789"/>
            <a:ext cx="4072769" cy="1531951"/>
            <a:chOff x="7052658" y="3293789"/>
            <a:chExt cx="4072769" cy="1531951"/>
          </a:xfrm>
          <a:solidFill>
            <a:srgbClr val="BC8FDD"/>
          </a:solidFill>
        </p:grpSpPr>
        <p:pic>
          <p:nvPicPr>
            <p:cNvPr id="37" name="Graphic 36" descr="Speech">
              <a:extLst>
                <a:ext uri="{FF2B5EF4-FFF2-40B4-BE49-F238E27FC236}">
                  <a16:creationId xmlns:a16="http://schemas.microsoft.com/office/drawing/2014/main" xmlns="" id="{A11C4011-1012-4481-A42B-812BCCEA87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3293789"/>
              <a:ext cx="4072769" cy="1531951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61279553-6AAA-44D2-BD77-70D586E307F2}"/>
                </a:ext>
              </a:extLst>
            </p:cNvPr>
            <p:cNvSpPr txBox="1"/>
            <p:nvPr/>
          </p:nvSpPr>
          <p:spPr>
            <a:xfrm>
              <a:off x="7558381" y="3593869"/>
              <a:ext cx="306132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800" dirty="0">
                  <a:latin typeface="Arial" panose="020B0604020202020204" pitchFamily="34" charset="0"/>
                  <a:cs typeface="Arial" panose="020B0604020202020204" pitchFamily="34" charset="0"/>
                </a:rPr>
                <a:t>Components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807BFD4E-915E-4EBD-8E71-37B632D1AC5B}"/>
              </a:ext>
            </a:extLst>
          </p:cNvPr>
          <p:cNvGrpSpPr/>
          <p:nvPr/>
        </p:nvGrpSpPr>
        <p:grpSpPr>
          <a:xfrm>
            <a:off x="6984036" y="324138"/>
            <a:ext cx="4072769" cy="1531951"/>
            <a:chOff x="7052658" y="1741423"/>
            <a:chExt cx="4072769" cy="1531951"/>
          </a:xfrm>
          <a:solidFill>
            <a:srgbClr val="BC8FDD"/>
          </a:solidFill>
        </p:grpSpPr>
        <p:pic>
          <p:nvPicPr>
            <p:cNvPr id="43" name="Graphic 42" descr="Speech">
              <a:extLst>
                <a:ext uri="{FF2B5EF4-FFF2-40B4-BE49-F238E27FC236}">
                  <a16:creationId xmlns:a16="http://schemas.microsoft.com/office/drawing/2014/main" xmlns="" id="{25533020-A8C0-40DF-9D10-58CAC46FD9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052658" y="1741423"/>
              <a:ext cx="4072769" cy="1531951"/>
            </a:xfrm>
            <a:prstGeom prst="rect">
              <a:avLst/>
            </a:prstGeom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C3EBE0CF-FA94-4504-8C3E-15D56F0D7B5E}"/>
                </a:ext>
              </a:extLst>
            </p:cNvPr>
            <p:cNvSpPr txBox="1"/>
            <p:nvPr/>
          </p:nvSpPr>
          <p:spPr>
            <a:xfrm>
              <a:off x="7619624" y="2018750"/>
              <a:ext cx="28922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Law</a:t>
              </a:r>
            </a:p>
          </p:txBody>
        </p:sp>
      </p:grpSp>
      <p:pic>
        <p:nvPicPr>
          <p:cNvPr id="2056" name="Picture 8" descr="Image result for presentation screen vector">
            <a:extLst>
              <a:ext uri="{FF2B5EF4-FFF2-40B4-BE49-F238E27FC236}">
                <a16:creationId xmlns:a16="http://schemas.microsoft.com/office/drawing/2014/main" xmlns="" id="{41CCD509-4398-4E3D-BF81-F00625400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49" y="0"/>
            <a:ext cx="94964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23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pic>
        <p:nvPicPr>
          <p:cNvPr id="4098" name="Picture 2" descr="Image result for speech balloon">
            <a:extLst>
              <a:ext uri="{FF2B5EF4-FFF2-40B4-BE49-F238E27FC236}">
                <a16:creationId xmlns:a16="http://schemas.microsoft.com/office/drawing/2014/main" xmlns="" id="{4EC3324F-3B5E-4E7A-9F53-7CD4FF2A9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2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31940" y="3266420"/>
            <a:ext cx="78978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Have you ever think of a perfect day?</a:t>
            </a:r>
          </a:p>
        </p:txBody>
      </p:sp>
    </p:spTree>
    <p:extLst>
      <p:ext uri="{BB962C8B-B14F-4D97-AF65-F5344CB8AC3E}">
        <p14:creationId xmlns:p14="http://schemas.microsoft.com/office/powerpoint/2010/main" val="25568308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speech balloon">
            <a:extLst>
              <a:ext uri="{FF2B5EF4-FFF2-40B4-BE49-F238E27FC236}">
                <a16:creationId xmlns:a16="http://schemas.microsoft.com/office/drawing/2014/main" xmlns="" id="{49964874-56B9-42B2-B896-174D98A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320" y="1945903"/>
            <a:ext cx="9706407" cy="472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with this sentence?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E50164-46C6-4B9E-A34A-A5884BE503E5}"/>
              </a:ext>
            </a:extLst>
          </p:cNvPr>
          <p:cNvSpPr/>
          <p:nvPr/>
        </p:nvSpPr>
        <p:spPr>
          <a:xfrm>
            <a:off x="1931940" y="2984994"/>
            <a:ext cx="78978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I’m going detail about the benefits of marketing through texting.</a:t>
            </a:r>
          </a:p>
        </p:txBody>
      </p:sp>
    </p:spTree>
    <p:extLst>
      <p:ext uri="{BB962C8B-B14F-4D97-AF65-F5344CB8AC3E}">
        <p14:creationId xmlns:p14="http://schemas.microsoft.com/office/powerpoint/2010/main" val="2696683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724</Words>
  <Application>Microsoft Macintosh PowerPoint</Application>
  <PresentationFormat>Widescreen</PresentationFormat>
  <Paragraphs>136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Calibri</vt:lpstr>
      <vt:lpstr>Calibri Light</vt:lpstr>
      <vt:lpstr>Arial</vt:lpstr>
      <vt:lpstr>Office Theme</vt:lpstr>
      <vt:lpstr>common  language mistakes in previous presentations</vt:lpstr>
      <vt:lpstr>Pronunciation</vt:lpstr>
      <vt:lpstr>Pronunciation</vt:lpstr>
      <vt:lpstr>Pronunciation</vt:lpstr>
      <vt:lpstr>Pronunciation</vt:lpstr>
      <vt:lpstr>Pronunciation</vt:lpstr>
      <vt:lpstr>Pronunciation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  <vt:lpstr>What’s wrong with this sentence?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 common language mistakes</dc:title>
  <dc:creator>Microsoft Office User</dc:creator>
  <cp:lastModifiedBy>Microsoft Office User</cp:lastModifiedBy>
  <cp:revision>26</cp:revision>
  <dcterms:created xsi:type="dcterms:W3CDTF">2018-04-05T17:05:45Z</dcterms:created>
  <dcterms:modified xsi:type="dcterms:W3CDTF">2018-04-19T10:37:34Z</dcterms:modified>
</cp:coreProperties>
</file>