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80" r:id="rId4"/>
    <p:sldId id="266" r:id="rId5"/>
    <p:sldId id="267" r:id="rId6"/>
    <p:sldId id="355" r:id="rId7"/>
    <p:sldId id="354" r:id="rId8"/>
    <p:sldId id="356" r:id="rId9"/>
    <p:sldId id="268" r:id="rId10"/>
    <p:sldId id="269" r:id="rId11"/>
    <p:sldId id="261" r:id="rId12"/>
    <p:sldId id="262" r:id="rId13"/>
    <p:sldId id="263" r:id="rId14"/>
    <p:sldId id="260" r:id="rId15"/>
    <p:sldId id="270" r:id="rId16"/>
    <p:sldId id="283" r:id="rId17"/>
    <p:sldId id="285" r:id="rId18"/>
    <p:sldId id="286" r:id="rId19"/>
    <p:sldId id="291" r:id="rId20"/>
    <p:sldId id="292" r:id="rId21"/>
    <p:sldId id="293" r:id="rId22"/>
    <p:sldId id="357" r:id="rId23"/>
    <p:sldId id="294" r:id="rId24"/>
    <p:sldId id="295" r:id="rId25"/>
    <p:sldId id="29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67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21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87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40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01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71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82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2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37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42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1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18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62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44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6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6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67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624B5B-9507-40D6-8466-E013E0302AA8}" type="datetimeFigureOut">
              <a:rPr lang="tr-TR" smtClean="0"/>
              <a:t>21.03.2018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21E29-7E44-49DD-969F-CA2080E7E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9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354A2C30-5BAB-4FE1-94DD-19332A21F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79513"/>
            <a:ext cx="11092069" cy="6420677"/>
          </a:xfrm>
        </p:spPr>
        <p:txBody>
          <a:bodyPr/>
          <a:lstStyle/>
          <a:p>
            <a:pPr algn="ctr"/>
            <a:r>
              <a:rPr lang="en-US" sz="6600" b="1" dirty="0"/>
              <a:t>Research Skills </a:t>
            </a:r>
            <a:br>
              <a:rPr lang="en-US" sz="6600" b="1" dirty="0"/>
            </a:br>
            <a:r>
              <a:rPr lang="en-US" sz="6600" b="1" dirty="0"/>
              <a:t>&amp;</a:t>
            </a:r>
            <a:br>
              <a:rPr lang="en-US" sz="6600" b="1" dirty="0"/>
            </a:br>
            <a:r>
              <a:rPr lang="en-US" sz="6600" b="1" dirty="0"/>
              <a:t> </a:t>
            </a:r>
            <a:r>
              <a:rPr lang="tr-TR" sz="6600" b="1" dirty="0"/>
              <a:t>On</a:t>
            </a:r>
            <a:r>
              <a:rPr lang="en-US" sz="6600" b="1" dirty="0"/>
              <a:t>line Research Tools</a:t>
            </a:r>
            <a:br>
              <a:rPr lang="en-US" sz="6600" b="1" dirty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/>
              <a:t>METU NCC </a:t>
            </a:r>
            <a:br>
              <a:rPr lang="en-US" sz="6600" b="1" dirty="0"/>
            </a:br>
            <a:r>
              <a:rPr lang="en-US" sz="6600" b="1" dirty="0"/>
              <a:t>WRITING CENTER </a:t>
            </a: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236026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895600" y="1257300"/>
            <a:ext cx="431800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6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12065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556000" y="1511300"/>
            <a:ext cx="431800" cy="5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120523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581400" y="215900"/>
            <a:ext cx="5334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3581400" y="1371600"/>
            <a:ext cx="5207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3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12065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009900" y="0"/>
            <a:ext cx="495300" cy="81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10007600" y="698500"/>
            <a:ext cx="4572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6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5" y="196947"/>
            <a:ext cx="2857500" cy="123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7392">
            <a:off x="249994" y="4248223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639" y="3732685"/>
            <a:ext cx="5523455" cy="2865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6270">
            <a:off x="4227636" y="679858"/>
            <a:ext cx="2859272" cy="1237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39646">
            <a:off x="7538372" y="679857"/>
            <a:ext cx="2859272" cy="1237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818" y="2204294"/>
            <a:ext cx="2859272" cy="1237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63740">
            <a:off x="9732404" y="4907826"/>
            <a:ext cx="2859272" cy="1237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78567">
            <a:off x="8996374" y="1656646"/>
            <a:ext cx="326773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308100" y="647700"/>
            <a:ext cx="3429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1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42900" y="977900"/>
            <a:ext cx="381000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5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74700" y="1397000"/>
            <a:ext cx="3302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2324100" y="749300"/>
            <a:ext cx="330200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own Arrow 4"/>
          <p:cNvSpPr/>
          <p:nvPr/>
        </p:nvSpPr>
        <p:spPr>
          <a:xfrm>
            <a:off x="88900" y="0"/>
            <a:ext cx="4572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7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200000">
            <a:off x="673100" y="4394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2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72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121031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956300" y="2197100"/>
            <a:ext cx="4191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 rot="5400000">
            <a:off x="8001000" y="3619500"/>
            <a:ext cx="342900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ounded Rectangle 4"/>
          <p:cNvSpPr/>
          <p:nvPr/>
        </p:nvSpPr>
        <p:spPr>
          <a:xfrm>
            <a:off x="5575300" y="5067300"/>
            <a:ext cx="565150" cy="127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3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5400000">
            <a:off x="4546346" y="388366"/>
            <a:ext cx="642620" cy="1313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7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5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5400000">
            <a:off x="5295646" y="2128266"/>
            <a:ext cx="642620" cy="1313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>
            <a:off x="2692400" y="1574800"/>
            <a:ext cx="609600" cy="109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own Arrow 4"/>
          <p:cNvSpPr/>
          <p:nvPr/>
        </p:nvSpPr>
        <p:spPr>
          <a:xfrm>
            <a:off x="1342644" y="1498600"/>
            <a:ext cx="520700" cy="109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547116" y="1670050"/>
            <a:ext cx="381000" cy="90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3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63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3063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92100" y="571500"/>
            <a:ext cx="368300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own Arrow 3"/>
          <p:cNvSpPr/>
          <p:nvPr/>
        </p:nvSpPr>
        <p:spPr>
          <a:xfrm rot="5400000">
            <a:off x="10074275" y="1743075"/>
            <a:ext cx="381000" cy="84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5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308100" y="647700"/>
            <a:ext cx="3429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7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07"/>
            <a:ext cx="12192000" cy="6857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06"/>
            <a:ext cx="12192000" cy="68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valuating web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9426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imary vs secondary 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67"/>
            <a:ext cx="12192000" cy="688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9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imary vs secondary 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0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8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er reviewed  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71" y="0"/>
            <a:ext cx="89117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2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8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2</Words>
  <Application>Microsoft Macintosh PowerPoint</Application>
  <PresentationFormat>Widescreen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Research Skills  &amp;  Online Research Tools  METU NCC  WRITING CENTER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Gamze Oncul</dc:creator>
  <cp:lastModifiedBy>Microsoft Office User</cp:lastModifiedBy>
  <cp:revision>21</cp:revision>
  <dcterms:created xsi:type="dcterms:W3CDTF">2018-02-19T11:01:09Z</dcterms:created>
  <dcterms:modified xsi:type="dcterms:W3CDTF">2018-03-21T14:07:56Z</dcterms:modified>
</cp:coreProperties>
</file>