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40.jpg" ContentType="image/pn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09" r:id="rId4"/>
  </p:sldMasterIdLst>
  <p:notesMasterIdLst>
    <p:notesMasterId r:id="rId77"/>
  </p:notesMasterIdLst>
  <p:sldIdLst>
    <p:sldId id="347" r:id="rId5"/>
    <p:sldId id="261" r:id="rId6"/>
    <p:sldId id="259" r:id="rId7"/>
    <p:sldId id="260" r:id="rId8"/>
    <p:sldId id="275" r:id="rId9"/>
    <p:sldId id="282" r:id="rId10"/>
    <p:sldId id="270" r:id="rId11"/>
    <p:sldId id="342" r:id="rId12"/>
    <p:sldId id="346" r:id="rId13"/>
    <p:sldId id="313" r:id="rId14"/>
    <p:sldId id="324" r:id="rId15"/>
    <p:sldId id="325" r:id="rId16"/>
    <p:sldId id="326" r:id="rId17"/>
    <p:sldId id="323" r:id="rId18"/>
    <p:sldId id="348" r:id="rId19"/>
    <p:sldId id="343" r:id="rId20"/>
    <p:sldId id="344" r:id="rId21"/>
    <p:sldId id="339" r:id="rId22"/>
    <p:sldId id="317" r:id="rId23"/>
    <p:sldId id="318" r:id="rId24"/>
    <p:sldId id="321" r:id="rId25"/>
    <p:sldId id="328" r:id="rId26"/>
    <p:sldId id="279" r:id="rId27"/>
    <p:sldId id="300" r:id="rId28"/>
    <p:sldId id="329" r:id="rId29"/>
    <p:sldId id="330" r:id="rId30"/>
    <p:sldId id="331" r:id="rId31"/>
    <p:sldId id="338" r:id="rId32"/>
    <p:sldId id="333" r:id="rId33"/>
    <p:sldId id="334" r:id="rId34"/>
    <p:sldId id="335" r:id="rId35"/>
    <p:sldId id="336" r:id="rId36"/>
    <p:sldId id="271" r:id="rId37"/>
    <p:sldId id="278" r:id="rId38"/>
    <p:sldId id="301" r:id="rId39"/>
    <p:sldId id="302" r:id="rId40"/>
    <p:sldId id="303" r:id="rId41"/>
    <p:sldId id="304" r:id="rId42"/>
    <p:sldId id="272" r:id="rId43"/>
    <p:sldId id="273" r:id="rId44"/>
    <p:sldId id="305" r:id="rId45"/>
    <p:sldId id="306" r:id="rId46"/>
    <p:sldId id="307" r:id="rId47"/>
    <p:sldId id="308" r:id="rId48"/>
    <p:sldId id="309" r:id="rId49"/>
    <p:sldId id="310" r:id="rId50"/>
    <p:sldId id="311" r:id="rId51"/>
    <p:sldId id="349" r:id="rId52"/>
    <p:sldId id="280" r:id="rId53"/>
    <p:sldId id="340" r:id="rId54"/>
    <p:sldId id="341" r:id="rId55"/>
    <p:sldId id="350" r:id="rId56"/>
    <p:sldId id="285" r:id="rId57"/>
    <p:sldId id="286" r:id="rId58"/>
    <p:sldId id="284" r:id="rId59"/>
    <p:sldId id="291" r:id="rId60"/>
    <p:sldId id="292" r:id="rId61"/>
    <p:sldId id="287" r:id="rId62"/>
    <p:sldId id="351" r:id="rId63"/>
    <p:sldId id="299" r:id="rId64"/>
    <p:sldId id="298" r:id="rId65"/>
    <p:sldId id="297" r:id="rId66"/>
    <p:sldId id="293" r:id="rId67"/>
    <p:sldId id="294" r:id="rId68"/>
    <p:sldId id="295" r:id="rId69"/>
    <p:sldId id="296" r:id="rId70"/>
    <p:sldId id="264" r:id="rId71"/>
    <p:sldId id="288" r:id="rId72"/>
    <p:sldId id="289" r:id="rId73"/>
    <p:sldId id="290" r:id="rId74"/>
    <p:sldId id="352" r:id="rId75"/>
    <p:sldId id="283" r:id="rId76"/>
  </p:sldIdLst>
  <p:sldSz cx="9144000" cy="5715000" type="screen16x10"/>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94560" autoAdjust="0"/>
  </p:normalViewPr>
  <p:slideViewPr>
    <p:cSldViewPr>
      <p:cViewPr varScale="1">
        <p:scale>
          <a:sx n="99" d="100"/>
          <a:sy n="99" d="100"/>
        </p:scale>
        <p:origin x="102" y="390"/>
      </p:cViewPr>
      <p:guideLst>
        <p:guide orient="horz" pos="180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52DB8-FD57-4FEE-9BC0-B3C19FE3FC0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3C44DF58-AE90-426C-8ECA-D672D50C1C0B}">
      <dgm:prSet/>
      <dgm:spPr/>
      <dgm:t>
        <a:bodyPr/>
        <a:lstStyle/>
        <a:p>
          <a:pPr rtl="0"/>
          <a:r>
            <a:rPr lang="tr-TR" dirty="0" smtClean="0"/>
            <a:t>1945</a:t>
          </a:r>
          <a:endParaRPr lang="tr-TR" dirty="0"/>
        </a:p>
      </dgm:t>
    </dgm:pt>
    <dgm:pt modelId="{A90D25C0-32F2-4EC7-BE95-F87DA9B110FE}" type="parTrans" cxnId="{E289FA00-779E-4FB0-BE1C-E0D9CC1AC75D}">
      <dgm:prSet/>
      <dgm:spPr/>
      <dgm:t>
        <a:bodyPr/>
        <a:lstStyle/>
        <a:p>
          <a:endParaRPr lang="tr-TR"/>
        </a:p>
      </dgm:t>
    </dgm:pt>
    <dgm:pt modelId="{02E46141-1B6D-4A9B-A8DF-185C76896606}" type="sibTrans" cxnId="{E289FA00-779E-4FB0-BE1C-E0D9CC1AC75D}">
      <dgm:prSet/>
      <dgm:spPr/>
      <dgm:t>
        <a:bodyPr/>
        <a:lstStyle/>
        <a:p>
          <a:endParaRPr lang="tr-TR"/>
        </a:p>
      </dgm:t>
    </dgm:pt>
    <dgm:pt modelId="{87870588-AB59-447A-9D55-24236B996137}">
      <dgm:prSet/>
      <dgm:spPr/>
      <dgm:t>
        <a:bodyPr/>
        <a:lstStyle/>
        <a:p>
          <a:pPr rtl="0"/>
          <a:r>
            <a:rPr lang="tr-TR" dirty="0" smtClean="0"/>
            <a:t>1959</a:t>
          </a:r>
          <a:endParaRPr lang="tr-TR" dirty="0"/>
        </a:p>
      </dgm:t>
    </dgm:pt>
    <dgm:pt modelId="{8AFB1607-DC8A-4F9D-97A8-5B36FAA84053}" type="parTrans" cxnId="{70F0AC53-836A-4695-A207-F3D527784F6D}">
      <dgm:prSet/>
      <dgm:spPr/>
      <dgm:t>
        <a:bodyPr/>
        <a:lstStyle/>
        <a:p>
          <a:endParaRPr lang="tr-TR"/>
        </a:p>
      </dgm:t>
    </dgm:pt>
    <dgm:pt modelId="{CCB95300-C148-4137-BE0F-BFC3B4A7981C}" type="sibTrans" cxnId="{70F0AC53-836A-4695-A207-F3D527784F6D}">
      <dgm:prSet/>
      <dgm:spPr/>
      <dgm:t>
        <a:bodyPr/>
        <a:lstStyle/>
        <a:p>
          <a:endParaRPr lang="tr-TR"/>
        </a:p>
      </dgm:t>
    </dgm:pt>
    <dgm:pt modelId="{2310DBFA-9813-40D7-8D7D-5A908338153B}">
      <dgm:prSet/>
      <dgm:spPr/>
      <dgm:t>
        <a:bodyPr/>
        <a:lstStyle/>
        <a:p>
          <a:pPr rtl="0"/>
          <a:r>
            <a:rPr lang="tr-TR" dirty="0" smtClean="0"/>
            <a:t>1960</a:t>
          </a:r>
          <a:endParaRPr lang="tr-TR" dirty="0"/>
        </a:p>
      </dgm:t>
    </dgm:pt>
    <dgm:pt modelId="{554BC662-4572-43A1-BA84-369DDB6C6AF9}" type="parTrans" cxnId="{9F05B95C-ECF7-4A32-A42C-3725C28C5008}">
      <dgm:prSet/>
      <dgm:spPr/>
      <dgm:t>
        <a:bodyPr/>
        <a:lstStyle/>
        <a:p>
          <a:endParaRPr lang="tr-TR"/>
        </a:p>
      </dgm:t>
    </dgm:pt>
    <dgm:pt modelId="{84933C30-F0FF-4052-81C5-4B7D4E9FD567}" type="sibTrans" cxnId="{9F05B95C-ECF7-4A32-A42C-3725C28C5008}">
      <dgm:prSet/>
      <dgm:spPr/>
      <dgm:t>
        <a:bodyPr/>
        <a:lstStyle/>
        <a:p>
          <a:endParaRPr lang="tr-TR"/>
        </a:p>
      </dgm:t>
    </dgm:pt>
    <dgm:pt modelId="{D8290FD2-4D3A-4C3A-8A93-41C66EFD5DEB}">
      <dgm:prSet/>
      <dgm:spPr/>
      <dgm:t>
        <a:bodyPr/>
        <a:lstStyle/>
        <a:p>
          <a:pPr rtl="0"/>
          <a:r>
            <a:rPr lang="tr-TR" dirty="0" smtClean="0"/>
            <a:t>1965</a:t>
          </a:r>
          <a:endParaRPr lang="tr-TR" dirty="0"/>
        </a:p>
      </dgm:t>
    </dgm:pt>
    <dgm:pt modelId="{9A28CA91-5DD3-462C-953B-233E0E87E560}" type="parTrans" cxnId="{15A0D2B4-E94C-4F59-9495-78E4C6900545}">
      <dgm:prSet/>
      <dgm:spPr/>
      <dgm:t>
        <a:bodyPr/>
        <a:lstStyle/>
        <a:p>
          <a:endParaRPr lang="tr-TR"/>
        </a:p>
      </dgm:t>
    </dgm:pt>
    <dgm:pt modelId="{EFE88FD8-44CC-40DB-8C5E-3F817C6180EE}" type="sibTrans" cxnId="{15A0D2B4-E94C-4F59-9495-78E4C6900545}">
      <dgm:prSet/>
      <dgm:spPr/>
      <dgm:t>
        <a:bodyPr/>
        <a:lstStyle/>
        <a:p>
          <a:endParaRPr lang="tr-TR"/>
        </a:p>
      </dgm:t>
    </dgm:pt>
    <dgm:pt modelId="{37F62955-E137-4E64-8800-C9BDC77D9EE4}">
      <dgm:prSet/>
      <dgm:spPr/>
      <dgm:t>
        <a:bodyPr/>
        <a:lstStyle/>
        <a:p>
          <a:pPr rtl="0"/>
          <a:r>
            <a:rPr lang="tr-TR" dirty="0" smtClean="0"/>
            <a:t>1969</a:t>
          </a:r>
          <a:endParaRPr lang="tr-TR" dirty="0"/>
        </a:p>
      </dgm:t>
    </dgm:pt>
    <dgm:pt modelId="{54FC3E0C-2059-4147-A22E-B1B0D867F193}" type="parTrans" cxnId="{CF623A10-4383-497D-960C-CFD8A41D874B}">
      <dgm:prSet/>
      <dgm:spPr/>
      <dgm:t>
        <a:bodyPr/>
        <a:lstStyle/>
        <a:p>
          <a:endParaRPr lang="tr-TR"/>
        </a:p>
      </dgm:t>
    </dgm:pt>
    <dgm:pt modelId="{E2157D59-E1CD-42E7-AB38-9EECD187C2BB}" type="sibTrans" cxnId="{CF623A10-4383-497D-960C-CFD8A41D874B}">
      <dgm:prSet/>
      <dgm:spPr/>
      <dgm:t>
        <a:bodyPr/>
        <a:lstStyle/>
        <a:p>
          <a:endParaRPr lang="tr-TR"/>
        </a:p>
      </dgm:t>
    </dgm:pt>
    <dgm:pt modelId="{C27E0BB7-3FFB-4C9D-ADBE-C852B431050E}">
      <dgm:prSet/>
      <dgm:spPr/>
      <dgm:t>
        <a:bodyPr/>
        <a:lstStyle/>
        <a:p>
          <a:pPr rtl="0"/>
          <a:r>
            <a:rPr lang="tr-TR" dirty="0" smtClean="0"/>
            <a:t>1970</a:t>
          </a:r>
          <a:endParaRPr lang="tr-TR" dirty="0"/>
        </a:p>
      </dgm:t>
    </dgm:pt>
    <dgm:pt modelId="{5B4ADFAD-28E3-4EB0-85EA-BDEC0D5C4EE8}" type="parTrans" cxnId="{4AEDB258-94D5-419E-B8E3-402DF9B51631}">
      <dgm:prSet/>
      <dgm:spPr/>
      <dgm:t>
        <a:bodyPr/>
        <a:lstStyle/>
        <a:p>
          <a:endParaRPr lang="tr-TR"/>
        </a:p>
      </dgm:t>
    </dgm:pt>
    <dgm:pt modelId="{C8621DB2-0FD7-4D17-BD1B-4009E2F06D3C}" type="sibTrans" cxnId="{4AEDB258-94D5-419E-B8E3-402DF9B51631}">
      <dgm:prSet/>
      <dgm:spPr/>
      <dgm:t>
        <a:bodyPr/>
        <a:lstStyle/>
        <a:p>
          <a:endParaRPr lang="tr-TR"/>
        </a:p>
      </dgm:t>
    </dgm:pt>
    <dgm:pt modelId="{9D9F9BBE-F08C-4020-B7B1-CF7EF5035B5A}">
      <dgm:prSet/>
      <dgm:spPr/>
      <dgm:t>
        <a:bodyPr/>
        <a:lstStyle/>
        <a:p>
          <a:pPr rtl="0"/>
          <a:r>
            <a:rPr lang="tr-TR" dirty="0" smtClean="0"/>
            <a:t>1971</a:t>
          </a:r>
          <a:endParaRPr lang="tr-TR" dirty="0"/>
        </a:p>
      </dgm:t>
    </dgm:pt>
    <dgm:pt modelId="{062A45D0-9193-452E-AEA1-9793CA94D8B3}" type="parTrans" cxnId="{90A5E8F4-3E53-42F0-98F7-EBB71D86DFF3}">
      <dgm:prSet/>
      <dgm:spPr/>
      <dgm:t>
        <a:bodyPr/>
        <a:lstStyle/>
        <a:p>
          <a:endParaRPr lang="tr-TR"/>
        </a:p>
      </dgm:t>
    </dgm:pt>
    <dgm:pt modelId="{AB0478E8-0A24-4EF7-A6E1-1E0FA6E28B9E}" type="sibTrans" cxnId="{90A5E8F4-3E53-42F0-98F7-EBB71D86DFF3}">
      <dgm:prSet/>
      <dgm:spPr/>
      <dgm:t>
        <a:bodyPr/>
        <a:lstStyle/>
        <a:p>
          <a:endParaRPr lang="tr-TR"/>
        </a:p>
      </dgm:t>
    </dgm:pt>
    <dgm:pt modelId="{6F73C648-B7E1-468B-8B96-86F8D0954B6C}">
      <dgm:prSet/>
      <dgm:spPr/>
      <dgm:t>
        <a:bodyPr/>
        <a:lstStyle/>
        <a:p>
          <a:pPr rtl="0"/>
          <a:r>
            <a:rPr lang="tr-TR" dirty="0" smtClean="0"/>
            <a:t>Bush ve MEMEX</a:t>
          </a:r>
          <a:endParaRPr lang="tr-TR" dirty="0"/>
        </a:p>
      </dgm:t>
    </dgm:pt>
    <dgm:pt modelId="{348C416F-34BD-4AF4-B908-6B2FA17D674B}" type="parTrans" cxnId="{010C8C75-6025-4B5A-853A-98F9187B0339}">
      <dgm:prSet/>
      <dgm:spPr/>
      <dgm:t>
        <a:bodyPr/>
        <a:lstStyle/>
        <a:p>
          <a:endParaRPr lang="tr-TR"/>
        </a:p>
      </dgm:t>
    </dgm:pt>
    <dgm:pt modelId="{B8733538-8A2F-4DB2-A560-2EAA47EBDCBC}" type="sibTrans" cxnId="{010C8C75-6025-4B5A-853A-98F9187B0339}">
      <dgm:prSet/>
      <dgm:spPr/>
      <dgm:t>
        <a:bodyPr/>
        <a:lstStyle/>
        <a:p>
          <a:endParaRPr lang="tr-TR"/>
        </a:p>
      </dgm:t>
    </dgm:pt>
    <dgm:pt modelId="{C910C55C-3BC9-40E8-B309-7D0633D5D512}">
      <dgm:prSet/>
      <dgm:spPr/>
      <dgm:t>
        <a:bodyPr/>
        <a:lstStyle/>
        <a:p>
          <a:pPr rtl="0"/>
          <a:r>
            <a:rPr lang="tr-TR" dirty="0" err="1" smtClean="0"/>
            <a:t>Shackel</a:t>
          </a:r>
          <a:r>
            <a:rPr lang="tr-TR" dirty="0" smtClean="0"/>
            <a:t>, </a:t>
          </a:r>
          <a:r>
            <a:rPr lang="tr-TR" dirty="0" err="1" smtClean="0"/>
            <a:t>Ergonomics</a:t>
          </a:r>
          <a:r>
            <a:rPr lang="tr-TR" dirty="0" smtClean="0"/>
            <a:t> </a:t>
          </a:r>
          <a:r>
            <a:rPr lang="tr-TR" dirty="0" err="1" smtClean="0"/>
            <a:t>for</a:t>
          </a:r>
          <a:r>
            <a:rPr lang="tr-TR" dirty="0" smtClean="0"/>
            <a:t> a </a:t>
          </a:r>
          <a:r>
            <a:rPr lang="tr-TR" dirty="0" err="1" smtClean="0"/>
            <a:t>computer</a:t>
          </a:r>
          <a:endParaRPr lang="tr-TR" dirty="0"/>
        </a:p>
      </dgm:t>
    </dgm:pt>
    <dgm:pt modelId="{BE0DD3B4-26FD-4191-95FE-975F2299E118}" type="parTrans" cxnId="{BA59CCED-1C42-4A77-9BE1-F0D81513538F}">
      <dgm:prSet/>
      <dgm:spPr/>
      <dgm:t>
        <a:bodyPr/>
        <a:lstStyle/>
        <a:p>
          <a:endParaRPr lang="tr-TR"/>
        </a:p>
      </dgm:t>
    </dgm:pt>
    <dgm:pt modelId="{E78DFD03-E9CE-45A2-8548-718340785D05}" type="sibTrans" cxnId="{BA59CCED-1C42-4A77-9BE1-F0D81513538F}">
      <dgm:prSet/>
      <dgm:spPr/>
      <dgm:t>
        <a:bodyPr/>
        <a:lstStyle/>
        <a:p>
          <a:endParaRPr lang="tr-TR"/>
        </a:p>
      </dgm:t>
    </dgm:pt>
    <dgm:pt modelId="{F01B986A-E5EE-423B-9BE4-7CBF889D8CB1}">
      <dgm:prSet/>
      <dgm:spPr/>
      <dgm:t>
        <a:bodyPr/>
        <a:lstStyle/>
        <a:p>
          <a:pPr rtl="0"/>
          <a:r>
            <a:rPr lang="tr-TR" dirty="0" err="1" smtClean="0"/>
            <a:t>Licklider</a:t>
          </a:r>
          <a:r>
            <a:rPr lang="tr-TR" dirty="0" smtClean="0"/>
            <a:t>, Man </a:t>
          </a:r>
          <a:r>
            <a:rPr lang="tr-TR" dirty="0" err="1" smtClean="0"/>
            <a:t>Computer</a:t>
          </a:r>
          <a:r>
            <a:rPr lang="tr-TR" dirty="0" smtClean="0"/>
            <a:t> </a:t>
          </a:r>
          <a:r>
            <a:rPr lang="tr-TR" dirty="0" err="1" smtClean="0"/>
            <a:t>Symbiosis</a:t>
          </a:r>
          <a:endParaRPr lang="tr-TR" dirty="0"/>
        </a:p>
      </dgm:t>
    </dgm:pt>
    <dgm:pt modelId="{37EEB3C9-0E1C-4912-94DF-26739E547E43}" type="parTrans" cxnId="{97CBA671-731D-4619-B6D8-6F5CA2D3DBDF}">
      <dgm:prSet/>
      <dgm:spPr/>
      <dgm:t>
        <a:bodyPr/>
        <a:lstStyle/>
        <a:p>
          <a:endParaRPr lang="tr-TR"/>
        </a:p>
      </dgm:t>
    </dgm:pt>
    <dgm:pt modelId="{08ADC402-EF3F-4819-A1C4-A762DF783D78}" type="sibTrans" cxnId="{97CBA671-731D-4619-B6D8-6F5CA2D3DBDF}">
      <dgm:prSet/>
      <dgm:spPr/>
      <dgm:t>
        <a:bodyPr/>
        <a:lstStyle/>
        <a:p>
          <a:endParaRPr lang="tr-TR"/>
        </a:p>
      </dgm:t>
    </dgm:pt>
    <dgm:pt modelId="{B53372A9-E5CE-4798-AD94-CB5E87DFF4DC}">
      <dgm:prSet/>
      <dgm:spPr/>
      <dgm:t>
        <a:bodyPr/>
        <a:lstStyle/>
        <a:p>
          <a:pPr rtl="0"/>
          <a:r>
            <a:rPr lang="tr-TR" smtClean="0"/>
            <a:t>Engelbart</a:t>
          </a:r>
          <a:r>
            <a:rPr lang="tr-TR" dirty="0" smtClean="0"/>
            <a:t>, Fare ve etkileşim</a:t>
          </a:r>
          <a:endParaRPr lang="tr-TR" dirty="0"/>
        </a:p>
      </dgm:t>
    </dgm:pt>
    <dgm:pt modelId="{E9198A65-0D4D-48F9-A44B-42FB0B252127}" type="parTrans" cxnId="{99E37A7D-3423-43C8-B10E-FF0BDDB09C5A}">
      <dgm:prSet/>
      <dgm:spPr/>
      <dgm:t>
        <a:bodyPr/>
        <a:lstStyle/>
        <a:p>
          <a:endParaRPr lang="tr-TR"/>
        </a:p>
      </dgm:t>
    </dgm:pt>
    <dgm:pt modelId="{CDE91F88-DB19-45FE-8A90-BA013D64A10D}" type="sibTrans" cxnId="{99E37A7D-3423-43C8-B10E-FF0BDDB09C5A}">
      <dgm:prSet/>
      <dgm:spPr/>
      <dgm:t>
        <a:bodyPr/>
        <a:lstStyle/>
        <a:p>
          <a:endParaRPr lang="tr-TR"/>
        </a:p>
      </dgm:t>
    </dgm:pt>
    <dgm:pt modelId="{B9F05EEC-9F09-45B5-A7C7-BAF670084196}">
      <dgm:prSet/>
      <dgm:spPr/>
      <dgm:t>
        <a:bodyPr/>
        <a:lstStyle/>
        <a:p>
          <a:pPr rtl="0"/>
          <a:r>
            <a:rPr lang="tr-TR" smtClean="0"/>
            <a:t>International </a:t>
          </a:r>
          <a:r>
            <a:rPr lang="tr-TR" dirty="0" err="1" smtClean="0"/>
            <a:t>Journal</a:t>
          </a:r>
          <a:r>
            <a:rPr lang="tr-TR" dirty="0" smtClean="0"/>
            <a:t> of Man Machine </a:t>
          </a:r>
          <a:r>
            <a:rPr lang="tr-TR" dirty="0" err="1" smtClean="0"/>
            <a:t>Studies</a:t>
          </a:r>
          <a:endParaRPr lang="tr-TR" dirty="0"/>
        </a:p>
      </dgm:t>
    </dgm:pt>
    <dgm:pt modelId="{4F07E01E-FFA2-4702-B956-36910FBD670E}" type="parTrans" cxnId="{7443419E-6100-4EC6-9B10-80674ACD3D9A}">
      <dgm:prSet/>
      <dgm:spPr/>
      <dgm:t>
        <a:bodyPr/>
        <a:lstStyle/>
        <a:p>
          <a:endParaRPr lang="tr-TR"/>
        </a:p>
      </dgm:t>
    </dgm:pt>
    <dgm:pt modelId="{ADEDCFE7-D662-48C0-80D0-82582D76387E}" type="sibTrans" cxnId="{7443419E-6100-4EC6-9B10-80674ACD3D9A}">
      <dgm:prSet/>
      <dgm:spPr/>
      <dgm:t>
        <a:bodyPr/>
        <a:lstStyle/>
        <a:p>
          <a:endParaRPr lang="tr-TR"/>
        </a:p>
      </dgm:t>
    </dgm:pt>
    <dgm:pt modelId="{E71EA7F5-6F5B-4C0B-B135-7595D03B4442}">
      <dgm:prSet/>
      <dgm:spPr/>
      <dgm:t>
        <a:bodyPr/>
        <a:lstStyle/>
        <a:p>
          <a:pPr rtl="0"/>
          <a:r>
            <a:rPr lang="tr-TR" smtClean="0"/>
            <a:t>İngiltere’de </a:t>
          </a:r>
          <a:r>
            <a:rPr lang="tr-TR" dirty="0" smtClean="0"/>
            <a:t>HUSAT, ABD’de PARC</a:t>
          </a:r>
          <a:endParaRPr lang="tr-TR" dirty="0"/>
        </a:p>
      </dgm:t>
    </dgm:pt>
    <dgm:pt modelId="{50F58F76-B9D5-42B3-B63D-AFCF5D9B09A3}" type="parTrans" cxnId="{8C49FDE5-49DA-4446-ADF1-E0965A9BB96C}">
      <dgm:prSet/>
      <dgm:spPr/>
      <dgm:t>
        <a:bodyPr/>
        <a:lstStyle/>
        <a:p>
          <a:endParaRPr lang="tr-TR"/>
        </a:p>
      </dgm:t>
    </dgm:pt>
    <dgm:pt modelId="{8045B544-97DE-4D2B-90BC-140E8D93B965}" type="sibTrans" cxnId="{8C49FDE5-49DA-4446-ADF1-E0965A9BB96C}">
      <dgm:prSet/>
      <dgm:spPr/>
      <dgm:t>
        <a:bodyPr/>
        <a:lstStyle/>
        <a:p>
          <a:endParaRPr lang="tr-TR"/>
        </a:p>
      </dgm:t>
    </dgm:pt>
    <dgm:pt modelId="{6F1FDF62-21A5-461F-B98F-27525BC00BBE}">
      <dgm:prSet/>
      <dgm:spPr/>
      <dgm:t>
        <a:bodyPr/>
        <a:lstStyle/>
        <a:p>
          <a:pPr rtl="0"/>
          <a:r>
            <a:rPr lang="tr-TR" smtClean="0"/>
            <a:t>Weinberg</a:t>
          </a:r>
          <a:r>
            <a:rPr lang="tr-TR" dirty="0" smtClean="0"/>
            <a:t>, </a:t>
          </a:r>
          <a:r>
            <a:rPr lang="tr-TR" dirty="0" err="1" smtClean="0"/>
            <a:t>The</a:t>
          </a:r>
          <a:r>
            <a:rPr lang="tr-TR" dirty="0" smtClean="0"/>
            <a:t> </a:t>
          </a:r>
          <a:r>
            <a:rPr lang="tr-TR" dirty="0" err="1" smtClean="0"/>
            <a:t>Psychology</a:t>
          </a:r>
          <a:r>
            <a:rPr lang="tr-TR" dirty="0" smtClean="0"/>
            <a:t> of </a:t>
          </a:r>
          <a:r>
            <a:rPr lang="tr-TR" dirty="0" err="1" smtClean="0"/>
            <a:t>Computer</a:t>
          </a:r>
          <a:r>
            <a:rPr lang="tr-TR" dirty="0" smtClean="0"/>
            <a:t> Programming</a:t>
          </a:r>
          <a:endParaRPr lang="tr-TR" dirty="0"/>
        </a:p>
      </dgm:t>
    </dgm:pt>
    <dgm:pt modelId="{A36C420C-B58D-420E-BB69-35DC95EC55C1}" type="parTrans" cxnId="{439CFC43-681F-41B4-9A55-0FC8FDB801D9}">
      <dgm:prSet/>
      <dgm:spPr/>
      <dgm:t>
        <a:bodyPr/>
        <a:lstStyle/>
        <a:p>
          <a:endParaRPr lang="tr-TR"/>
        </a:p>
      </dgm:t>
    </dgm:pt>
    <dgm:pt modelId="{7511340C-1EFF-4BAD-A641-DF637F05DC01}" type="sibTrans" cxnId="{439CFC43-681F-41B4-9A55-0FC8FDB801D9}">
      <dgm:prSet/>
      <dgm:spPr/>
      <dgm:t>
        <a:bodyPr/>
        <a:lstStyle/>
        <a:p>
          <a:endParaRPr lang="tr-TR"/>
        </a:p>
      </dgm:t>
    </dgm:pt>
    <dgm:pt modelId="{BAE5203E-9E6D-424E-9916-2C1E421DD07F}" type="pres">
      <dgm:prSet presAssocID="{0BD52DB8-FD57-4FEE-9BC0-B3C19FE3FC0D}" presName="Name0" presStyleCnt="0">
        <dgm:presLayoutVars>
          <dgm:dir/>
          <dgm:animLvl val="lvl"/>
          <dgm:resizeHandles val="exact"/>
        </dgm:presLayoutVars>
      </dgm:prSet>
      <dgm:spPr/>
      <dgm:t>
        <a:bodyPr/>
        <a:lstStyle/>
        <a:p>
          <a:endParaRPr lang="tr-TR"/>
        </a:p>
      </dgm:t>
    </dgm:pt>
    <dgm:pt modelId="{2D12707E-7012-4B06-B348-D108976F0CFC}" type="pres">
      <dgm:prSet presAssocID="{3C44DF58-AE90-426C-8ECA-D672D50C1C0B}" presName="linNode" presStyleCnt="0"/>
      <dgm:spPr/>
    </dgm:pt>
    <dgm:pt modelId="{044E4FD8-CF69-4B26-82BA-A1F8FABB0FCA}" type="pres">
      <dgm:prSet presAssocID="{3C44DF58-AE90-426C-8ECA-D672D50C1C0B}" presName="parentText" presStyleLbl="node1" presStyleIdx="0" presStyleCnt="7" custScaleX="72556">
        <dgm:presLayoutVars>
          <dgm:chMax val="1"/>
          <dgm:bulletEnabled val="1"/>
        </dgm:presLayoutVars>
      </dgm:prSet>
      <dgm:spPr/>
      <dgm:t>
        <a:bodyPr/>
        <a:lstStyle/>
        <a:p>
          <a:endParaRPr lang="tr-TR"/>
        </a:p>
      </dgm:t>
    </dgm:pt>
    <dgm:pt modelId="{C5CEF1E5-C9A2-4329-A207-603E964EE8E0}" type="pres">
      <dgm:prSet presAssocID="{3C44DF58-AE90-426C-8ECA-D672D50C1C0B}" presName="descendantText" presStyleLbl="alignAccFollowNode1" presStyleIdx="0" presStyleCnt="7">
        <dgm:presLayoutVars>
          <dgm:bulletEnabled val="1"/>
        </dgm:presLayoutVars>
      </dgm:prSet>
      <dgm:spPr/>
      <dgm:t>
        <a:bodyPr/>
        <a:lstStyle/>
        <a:p>
          <a:endParaRPr lang="tr-TR"/>
        </a:p>
      </dgm:t>
    </dgm:pt>
    <dgm:pt modelId="{FD0CFADD-810B-4FFC-AEB0-D2477956AEC3}" type="pres">
      <dgm:prSet presAssocID="{02E46141-1B6D-4A9B-A8DF-185C76896606}" presName="sp" presStyleCnt="0"/>
      <dgm:spPr/>
    </dgm:pt>
    <dgm:pt modelId="{FD7DE88A-A49C-4854-9E59-D1441556187D}" type="pres">
      <dgm:prSet presAssocID="{87870588-AB59-447A-9D55-24236B996137}" presName="linNode" presStyleCnt="0"/>
      <dgm:spPr/>
    </dgm:pt>
    <dgm:pt modelId="{88E1BF9D-415B-45C7-B763-7A7A7D42B71C}" type="pres">
      <dgm:prSet presAssocID="{87870588-AB59-447A-9D55-24236B996137}" presName="parentText" presStyleLbl="node1" presStyleIdx="1" presStyleCnt="7" custScaleX="72556">
        <dgm:presLayoutVars>
          <dgm:chMax val="1"/>
          <dgm:bulletEnabled val="1"/>
        </dgm:presLayoutVars>
      </dgm:prSet>
      <dgm:spPr/>
      <dgm:t>
        <a:bodyPr/>
        <a:lstStyle/>
        <a:p>
          <a:endParaRPr lang="tr-TR"/>
        </a:p>
      </dgm:t>
    </dgm:pt>
    <dgm:pt modelId="{B05A97B4-D30F-4F67-974D-C3D3E77C8500}" type="pres">
      <dgm:prSet presAssocID="{87870588-AB59-447A-9D55-24236B996137}" presName="descendantText" presStyleLbl="alignAccFollowNode1" presStyleIdx="1" presStyleCnt="7">
        <dgm:presLayoutVars>
          <dgm:bulletEnabled val="1"/>
        </dgm:presLayoutVars>
      </dgm:prSet>
      <dgm:spPr/>
      <dgm:t>
        <a:bodyPr/>
        <a:lstStyle/>
        <a:p>
          <a:endParaRPr lang="tr-TR"/>
        </a:p>
      </dgm:t>
    </dgm:pt>
    <dgm:pt modelId="{66827B49-A931-4776-945D-52DF1C73205E}" type="pres">
      <dgm:prSet presAssocID="{CCB95300-C148-4137-BE0F-BFC3B4A7981C}" presName="sp" presStyleCnt="0"/>
      <dgm:spPr/>
    </dgm:pt>
    <dgm:pt modelId="{7B0164A8-E8DA-4371-9F7A-4CFDD72BF42B}" type="pres">
      <dgm:prSet presAssocID="{2310DBFA-9813-40D7-8D7D-5A908338153B}" presName="linNode" presStyleCnt="0"/>
      <dgm:spPr/>
    </dgm:pt>
    <dgm:pt modelId="{FCF6B218-4F46-4860-84E8-B569A0C80C2A}" type="pres">
      <dgm:prSet presAssocID="{2310DBFA-9813-40D7-8D7D-5A908338153B}" presName="parentText" presStyleLbl="node1" presStyleIdx="2" presStyleCnt="7" custScaleX="72556">
        <dgm:presLayoutVars>
          <dgm:chMax val="1"/>
          <dgm:bulletEnabled val="1"/>
        </dgm:presLayoutVars>
      </dgm:prSet>
      <dgm:spPr/>
      <dgm:t>
        <a:bodyPr/>
        <a:lstStyle/>
        <a:p>
          <a:endParaRPr lang="tr-TR"/>
        </a:p>
      </dgm:t>
    </dgm:pt>
    <dgm:pt modelId="{D74C91F5-BBD2-45F9-ACFB-E5238648F95F}" type="pres">
      <dgm:prSet presAssocID="{2310DBFA-9813-40D7-8D7D-5A908338153B}" presName="descendantText" presStyleLbl="alignAccFollowNode1" presStyleIdx="2" presStyleCnt="7">
        <dgm:presLayoutVars>
          <dgm:bulletEnabled val="1"/>
        </dgm:presLayoutVars>
      </dgm:prSet>
      <dgm:spPr/>
      <dgm:t>
        <a:bodyPr/>
        <a:lstStyle/>
        <a:p>
          <a:endParaRPr lang="tr-TR"/>
        </a:p>
      </dgm:t>
    </dgm:pt>
    <dgm:pt modelId="{6F6E521E-B618-4909-BAAF-D46F9A206DE3}" type="pres">
      <dgm:prSet presAssocID="{84933C30-F0FF-4052-81C5-4B7D4E9FD567}" presName="sp" presStyleCnt="0"/>
      <dgm:spPr/>
    </dgm:pt>
    <dgm:pt modelId="{2142DDB5-B771-40A2-B9C0-195F7DBAED40}" type="pres">
      <dgm:prSet presAssocID="{D8290FD2-4D3A-4C3A-8A93-41C66EFD5DEB}" presName="linNode" presStyleCnt="0"/>
      <dgm:spPr/>
    </dgm:pt>
    <dgm:pt modelId="{AAEF7520-2D05-461E-BF7F-6B26B578C6BD}" type="pres">
      <dgm:prSet presAssocID="{D8290FD2-4D3A-4C3A-8A93-41C66EFD5DEB}" presName="parentText" presStyleLbl="node1" presStyleIdx="3" presStyleCnt="7" custScaleX="72556">
        <dgm:presLayoutVars>
          <dgm:chMax val="1"/>
          <dgm:bulletEnabled val="1"/>
        </dgm:presLayoutVars>
      </dgm:prSet>
      <dgm:spPr/>
      <dgm:t>
        <a:bodyPr/>
        <a:lstStyle/>
        <a:p>
          <a:endParaRPr lang="tr-TR"/>
        </a:p>
      </dgm:t>
    </dgm:pt>
    <dgm:pt modelId="{ADF07BF1-F4BA-4CBC-99F2-2A9E6C7399B7}" type="pres">
      <dgm:prSet presAssocID="{D8290FD2-4D3A-4C3A-8A93-41C66EFD5DEB}" presName="descendantText" presStyleLbl="alignAccFollowNode1" presStyleIdx="3" presStyleCnt="7">
        <dgm:presLayoutVars>
          <dgm:bulletEnabled val="1"/>
        </dgm:presLayoutVars>
      </dgm:prSet>
      <dgm:spPr/>
      <dgm:t>
        <a:bodyPr/>
        <a:lstStyle/>
        <a:p>
          <a:endParaRPr lang="tr-TR"/>
        </a:p>
      </dgm:t>
    </dgm:pt>
    <dgm:pt modelId="{DA9F4DD7-8461-4F09-88E9-63003E8965D6}" type="pres">
      <dgm:prSet presAssocID="{EFE88FD8-44CC-40DB-8C5E-3F817C6180EE}" presName="sp" presStyleCnt="0"/>
      <dgm:spPr/>
    </dgm:pt>
    <dgm:pt modelId="{E5AD7922-72E9-48BA-B060-970565B72053}" type="pres">
      <dgm:prSet presAssocID="{37F62955-E137-4E64-8800-C9BDC77D9EE4}" presName="linNode" presStyleCnt="0"/>
      <dgm:spPr/>
    </dgm:pt>
    <dgm:pt modelId="{E5CDF70C-3CC8-40FC-9CA2-89B2334A093E}" type="pres">
      <dgm:prSet presAssocID="{37F62955-E137-4E64-8800-C9BDC77D9EE4}" presName="parentText" presStyleLbl="node1" presStyleIdx="4" presStyleCnt="7" custScaleX="72556">
        <dgm:presLayoutVars>
          <dgm:chMax val="1"/>
          <dgm:bulletEnabled val="1"/>
        </dgm:presLayoutVars>
      </dgm:prSet>
      <dgm:spPr/>
      <dgm:t>
        <a:bodyPr/>
        <a:lstStyle/>
        <a:p>
          <a:endParaRPr lang="tr-TR"/>
        </a:p>
      </dgm:t>
    </dgm:pt>
    <dgm:pt modelId="{17A1CB22-9CEC-4689-8CDB-C860766D8313}" type="pres">
      <dgm:prSet presAssocID="{37F62955-E137-4E64-8800-C9BDC77D9EE4}" presName="descendantText" presStyleLbl="alignAccFollowNode1" presStyleIdx="4" presStyleCnt="7">
        <dgm:presLayoutVars>
          <dgm:bulletEnabled val="1"/>
        </dgm:presLayoutVars>
      </dgm:prSet>
      <dgm:spPr/>
      <dgm:t>
        <a:bodyPr/>
        <a:lstStyle/>
        <a:p>
          <a:endParaRPr lang="tr-TR"/>
        </a:p>
      </dgm:t>
    </dgm:pt>
    <dgm:pt modelId="{6CA96D97-ECA4-457F-9E55-7AC977C40C66}" type="pres">
      <dgm:prSet presAssocID="{E2157D59-E1CD-42E7-AB38-9EECD187C2BB}" presName="sp" presStyleCnt="0"/>
      <dgm:spPr/>
    </dgm:pt>
    <dgm:pt modelId="{EE1267F9-9586-4E76-8DB4-BD5F822FFCE7}" type="pres">
      <dgm:prSet presAssocID="{C27E0BB7-3FFB-4C9D-ADBE-C852B431050E}" presName="linNode" presStyleCnt="0"/>
      <dgm:spPr/>
    </dgm:pt>
    <dgm:pt modelId="{C269C727-36EE-470D-A902-82706322F28D}" type="pres">
      <dgm:prSet presAssocID="{C27E0BB7-3FFB-4C9D-ADBE-C852B431050E}" presName="parentText" presStyleLbl="node1" presStyleIdx="5" presStyleCnt="7" custScaleX="72556">
        <dgm:presLayoutVars>
          <dgm:chMax val="1"/>
          <dgm:bulletEnabled val="1"/>
        </dgm:presLayoutVars>
      </dgm:prSet>
      <dgm:spPr/>
      <dgm:t>
        <a:bodyPr/>
        <a:lstStyle/>
        <a:p>
          <a:endParaRPr lang="tr-TR"/>
        </a:p>
      </dgm:t>
    </dgm:pt>
    <dgm:pt modelId="{EA80851F-315F-4958-9CEC-DCA061DBA583}" type="pres">
      <dgm:prSet presAssocID="{C27E0BB7-3FFB-4C9D-ADBE-C852B431050E}" presName="descendantText" presStyleLbl="alignAccFollowNode1" presStyleIdx="5" presStyleCnt="7">
        <dgm:presLayoutVars>
          <dgm:bulletEnabled val="1"/>
        </dgm:presLayoutVars>
      </dgm:prSet>
      <dgm:spPr/>
      <dgm:t>
        <a:bodyPr/>
        <a:lstStyle/>
        <a:p>
          <a:endParaRPr lang="tr-TR"/>
        </a:p>
      </dgm:t>
    </dgm:pt>
    <dgm:pt modelId="{7BAAE0DD-C9C1-49C5-B0EE-1A5F049F495E}" type="pres">
      <dgm:prSet presAssocID="{C8621DB2-0FD7-4D17-BD1B-4009E2F06D3C}" presName="sp" presStyleCnt="0"/>
      <dgm:spPr/>
    </dgm:pt>
    <dgm:pt modelId="{B292D138-4FCC-442E-9B16-6BF894802BE8}" type="pres">
      <dgm:prSet presAssocID="{9D9F9BBE-F08C-4020-B7B1-CF7EF5035B5A}" presName="linNode" presStyleCnt="0"/>
      <dgm:spPr/>
    </dgm:pt>
    <dgm:pt modelId="{F0029E39-C6A5-4CE5-AB7B-9FBD105DDF9F}" type="pres">
      <dgm:prSet presAssocID="{9D9F9BBE-F08C-4020-B7B1-CF7EF5035B5A}" presName="parentText" presStyleLbl="node1" presStyleIdx="6" presStyleCnt="7" custScaleX="72556">
        <dgm:presLayoutVars>
          <dgm:chMax val="1"/>
          <dgm:bulletEnabled val="1"/>
        </dgm:presLayoutVars>
      </dgm:prSet>
      <dgm:spPr/>
      <dgm:t>
        <a:bodyPr/>
        <a:lstStyle/>
        <a:p>
          <a:endParaRPr lang="tr-TR"/>
        </a:p>
      </dgm:t>
    </dgm:pt>
    <dgm:pt modelId="{36D94BA7-8A67-418F-8B4E-F082D57199A5}" type="pres">
      <dgm:prSet presAssocID="{9D9F9BBE-F08C-4020-B7B1-CF7EF5035B5A}" presName="descendantText" presStyleLbl="alignAccFollowNode1" presStyleIdx="6" presStyleCnt="7">
        <dgm:presLayoutVars>
          <dgm:bulletEnabled val="1"/>
        </dgm:presLayoutVars>
      </dgm:prSet>
      <dgm:spPr/>
      <dgm:t>
        <a:bodyPr/>
        <a:lstStyle/>
        <a:p>
          <a:endParaRPr lang="tr-TR"/>
        </a:p>
      </dgm:t>
    </dgm:pt>
  </dgm:ptLst>
  <dgm:cxnLst>
    <dgm:cxn modelId="{BA59CCED-1C42-4A77-9BE1-F0D81513538F}" srcId="{87870588-AB59-447A-9D55-24236B996137}" destId="{C910C55C-3BC9-40E8-B309-7D0633D5D512}" srcOrd="0" destOrd="0" parTransId="{BE0DD3B4-26FD-4191-95FE-975F2299E118}" sibTransId="{E78DFD03-E9CE-45A2-8548-718340785D05}"/>
    <dgm:cxn modelId="{D1E2B9B2-DC05-404B-A5DC-E5E916586883}" type="presOf" srcId="{37F62955-E137-4E64-8800-C9BDC77D9EE4}" destId="{E5CDF70C-3CC8-40FC-9CA2-89B2334A093E}" srcOrd="0" destOrd="0" presId="urn:microsoft.com/office/officeart/2005/8/layout/vList5"/>
    <dgm:cxn modelId="{2263AD74-10C6-42AC-B44A-FEB476A02E5C}" type="presOf" srcId="{C910C55C-3BC9-40E8-B309-7D0633D5D512}" destId="{B05A97B4-D30F-4F67-974D-C3D3E77C8500}" srcOrd="0" destOrd="0" presId="urn:microsoft.com/office/officeart/2005/8/layout/vList5"/>
    <dgm:cxn modelId="{A37A9A27-371B-4984-B040-F4535E7F4C2A}" type="presOf" srcId="{F01B986A-E5EE-423B-9BE4-7CBF889D8CB1}" destId="{D74C91F5-BBD2-45F9-ACFB-E5238648F95F}" srcOrd="0" destOrd="0" presId="urn:microsoft.com/office/officeart/2005/8/layout/vList5"/>
    <dgm:cxn modelId="{CDF8DABD-1E2A-4B14-91AB-E3EC80814891}" type="presOf" srcId="{87870588-AB59-447A-9D55-24236B996137}" destId="{88E1BF9D-415B-45C7-B763-7A7A7D42B71C}" srcOrd="0" destOrd="0" presId="urn:microsoft.com/office/officeart/2005/8/layout/vList5"/>
    <dgm:cxn modelId="{A981EB4F-89A0-4790-BE75-3FD5855DE871}" type="presOf" srcId="{0BD52DB8-FD57-4FEE-9BC0-B3C19FE3FC0D}" destId="{BAE5203E-9E6D-424E-9916-2C1E421DD07F}" srcOrd="0" destOrd="0" presId="urn:microsoft.com/office/officeart/2005/8/layout/vList5"/>
    <dgm:cxn modelId="{7443419E-6100-4EC6-9B10-80674ACD3D9A}" srcId="{37F62955-E137-4E64-8800-C9BDC77D9EE4}" destId="{B9F05EEC-9F09-45B5-A7C7-BAF670084196}" srcOrd="0" destOrd="0" parTransId="{4F07E01E-FFA2-4702-B956-36910FBD670E}" sibTransId="{ADEDCFE7-D662-48C0-80D0-82582D76387E}"/>
    <dgm:cxn modelId="{99E37A7D-3423-43C8-B10E-FF0BDDB09C5A}" srcId="{D8290FD2-4D3A-4C3A-8A93-41C66EFD5DEB}" destId="{B53372A9-E5CE-4798-AD94-CB5E87DFF4DC}" srcOrd="0" destOrd="0" parTransId="{E9198A65-0D4D-48F9-A44B-42FB0B252127}" sibTransId="{CDE91F88-DB19-45FE-8A90-BA013D64A10D}"/>
    <dgm:cxn modelId="{010C8C75-6025-4B5A-853A-98F9187B0339}" srcId="{3C44DF58-AE90-426C-8ECA-D672D50C1C0B}" destId="{6F73C648-B7E1-468B-8B96-86F8D0954B6C}" srcOrd="0" destOrd="0" parTransId="{348C416F-34BD-4AF4-B908-6B2FA17D674B}" sibTransId="{B8733538-8A2F-4DB2-A560-2EAA47EBDCBC}"/>
    <dgm:cxn modelId="{9F05B95C-ECF7-4A32-A42C-3725C28C5008}" srcId="{0BD52DB8-FD57-4FEE-9BC0-B3C19FE3FC0D}" destId="{2310DBFA-9813-40D7-8D7D-5A908338153B}" srcOrd="2" destOrd="0" parTransId="{554BC662-4572-43A1-BA84-369DDB6C6AF9}" sibTransId="{84933C30-F0FF-4052-81C5-4B7D4E9FD567}"/>
    <dgm:cxn modelId="{4AEDB258-94D5-419E-B8E3-402DF9B51631}" srcId="{0BD52DB8-FD57-4FEE-9BC0-B3C19FE3FC0D}" destId="{C27E0BB7-3FFB-4C9D-ADBE-C852B431050E}" srcOrd="5" destOrd="0" parTransId="{5B4ADFAD-28E3-4EB0-85EA-BDEC0D5C4EE8}" sibTransId="{C8621DB2-0FD7-4D17-BD1B-4009E2F06D3C}"/>
    <dgm:cxn modelId="{13C4F8D0-844F-4C62-AD0B-630AB4EEC823}" type="presOf" srcId="{6F73C648-B7E1-468B-8B96-86F8D0954B6C}" destId="{C5CEF1E5-C9A2-4329-A207-603E964EE8E0}" srcOrd="0" destOrd="0" presId="urn:microsoft.com/office/officeart/2005/8/layout/vList5"/>
    <dgm:cxn modelId="{B03D0B6D-0CF7-48A8-92E6-980EBDE27A94}" type="presOf" srcId="{3C44DF58-AE90-426C-8ECA-D672D50C1C0B}" destId="{044E4FD8-CF69-4B26-82BA-A1F8FABB0FCA}" srcOrd="0" destOrd="0" presId="urn:microsoft.com/office/officeart/2005/8/layout/vList5"/>
    <dgm:cxn modelId="{ADB574BD-18F7-4619-8773-EA61D4731E3A}" type="presOf" srcId="{9D9F9BBE-F08C-4020-B7B1-CF7EF5035B5A}" destId="{F0029E39-C6A5-4CE5-AB7B-9FBD105DDF9F}" srcOrd="0" destOrd="0" presId="urn:microsoft.com/office/officeart/2005/8/layout/vList5"/>
    <dgm:cxn modelId="{8C49FDE5-49DA-4446-ADF1-E0965A9BB96C}" srcId="{C27E0BB7-3FFB-4C9D-ADBE-C852B431050E}" destId="{E71EA7F5-6F5B-4C0B-B135-7595D03B4442}" srcOrd="0" destOrd="0" parTransId="{50F58F76-B9D5-42B3-B63D-AFCF5D9B09A3}" sibTransId="{8045B544-97DE-4D2B-90BC-140E8D93B965}"/>
    <dgm:cxn modelId="{15A0D2B4-E94C-4F59-9495-78E4C6900545}" srcId="{0BD52DB8-FD57-4FEE-9BC0-B3C19FE3FC0D}" destId="{D8290FD2-4D3A-4C3A-8A93-41C66EFD5DEB}" srcOrd="3" destOrd="0" parTransId="{9A28CA91-5DD3-462C-953B-233E0E87E560}" sibTransId="{EFE88FD8-44CC-40DB-8C5E-3F817C6180EE}"/>
    <dgm:cxn modelId="{A62112EC-E90F-499D-97E5-2E0AD5681C51}" type="presOf" srcId="{6F1FDF62-21A5-461F-B98F-27525BC00BBE}" destId="{36D94BA7-8A67-418F-8B4E-F082D57199A5}" srcOrd="0" destOrd="0" presId="urn:microsoft.com/office/officeart/2005/8/layout/vList5"/>
    <dgm:cxn modelId="{AFCE4672-0EE5-4B86-B1A2-3EB860FE0983}" type="presOf" srcId="{E71EA7F5-6F5B-4C0B-B135-7595D03B4442}" destId="{EA80851F-315F-4958-9CEC-DCA061DBA583}" srcOrd="0" destOrd="0" presId="urn:microsoft.com/office/officeart/2005/8/layout/vList5"/>
    <dgm:cxn modelId="{E289FA00-779E-4FB0-BE1C-E0D9CC1AC75D}" srcId="{0BD52DB8-FD57-4FEE-9BC0-B3C19FE3FC0D}" destId="{3C44DF58-AE90-426C-8ECA-D672D50C1C0B}" srcOrd="0" destOrd="0" parTransId="{A90D25C0-32F2-4EC7-BE95-F87DA9B110FE}" sibTransId="{02E46141-1B6D-4A9B-A8DF-185C76896606}"/>
    <dgm:cxn modelId="{BB4C15AA-D1BC-4994-AD2A-EB6E0BB74DD1}" type="presOf" srcId="{2310DBFA-9813-40D7-8D7D-5A908338153B}" destId="{FCF6B218-4F46-4860-84E8-B569A0C80C2A}" srcOrd="0" destOrd="0" presId="urn:microsoft.com/office/officeart/2005/8/layout/vList5"/>
    <dgm:cxn modelId="{CF623A10-4383-497D-960C-CFD8A41D874B}" srcId="{0BD52DB8-FD57-4FEE-9BC0-B3C19FE3FC0D}" destId="{37F62955-E137-4E64-8800-C9BDC77D9EE4}" srcOrd="4" destOrd="0" parTransId="{54FC3E0C-2059-4147-A22E-B1B0D867F193}" sibTransId="{E2157D59-E1CD-42E7-AB38-9EECD187C2BB}"/>
    <dgm:cxn modelId="{09E21426-9919-4844-B1F6-68D496C71537}" type="presOf" srcId="{D8290FD2-4D3A-4C3A-8A93-41C66EFD5DEB}" destId="{AAEF7520-2D05-461E-BF7F-6B26B578C6BD}" srcOrd="0" destOrd="0" presId="urn:microsoft.com/office/officeart/2005/8/layout/vList5"/>
    <dgm:cxn modelId="{90A5E8F4-3E53-42F0-98F7-EBB71D86DFF3}" srcId="{0BD52DB8-FD57-4FEE-9BC0-B3C19FE3FC0D}" destId="{9D9F9BBE-F08C-4020-B7B1-CF7EF5035B5A}" srcOrd="6" destOrd="0" parTransId="{062A45D0-9193-452E-AEA1-9793CA94D8B3}" sibTransId="{AB0478E8-0A24-4EF7-A6E1-1E0FA6E28B9E}"/>
    <dgm:cxn modelId="{63AC1659-4AF7-4B93-B367-13D98625EC32}" type="presOf" srcId="{C27E0BB7-3FFB-4C9D-ADBE-C852B431050E}" destId="{C269C727-36EE-470D-A902-82706322F28D}" srcOrd="0" destOrd="0" presId="urn:microsoft.com/office/officeart/2005/8/layout/vList5"/>
    <dgm:cxn modelId="{7BC9AB31-AD19-4794-968A-BFB671A16475}" type="presOf" srcId="{B9F05EEC-9F09-45B5-A7C7-BAF670084196}" destId="{17A1CB22-9CEC-4689-8CDB-C860766D8313}" srcOrd="0" destOrd="0" presId="urn:microsoft.com/office/officeart/2005/8/layout/vList5"/>
    <dgm:cxn modelId="{B0F341C8-F378-49DC-854E-9B4CFAD4D468}" type="presOf" srcId="{B53372A9-E5CE-4798-AD94-CB5E87DFF4DC}" destId="{ADF07BF1-F4BA-4CBC-99F2-2A9E6C7399B7}" srcOrd="0" destOrd="0" presId="urn:microsoft.com/office/officeart/2005/8/layout/vList5"/>
    <dgm:cxn modelId="{439CFC43-681F-41B4-9A55-0FC8FDB801D9}" srcId="{9D9F9BBE-F08C-4020-B7B1-CF7EF5035B5A}" destId="{6F1FDF62-21A5-461F-B98F-27525BC00BBE}" srcOrd="0" destOrd="0" parTransId="{A36C420C-B58D-420E-BB69-35DC95EC55C1}" sibTransId="{7511340C-1EFF-4BAD-A641-DF637F05DC01}"/>
    <dgm:cxn modelId="{97CBA671-731D-4619-B6D8-6F5CA2D3DBDF}" srcId="{2310DBFA-9813-40D7-8D7D-5A908338153B}" destId="{F01B986A-E5EE-423B-9BE4-7CBF889D8CB1}" srcOrd="0" destOrd="0" parTransId="{37EEB3C9-0E1C-4912-94DF-26739E547E43}" sibTransId="{08ADC402-EF3F-4819-A1C4-A762DF783D78}"/>
    <dgm:cxn modelId="{70F0AC53-836A-4695-A207-F3D527784F6D}" srcId="{0BD52DB8-FD57-4FEE-9BC0-B3C19FE3FC0D}" destId="{87870588-AB59-447A-9D55-24236B996137}" srcOrd="1" destOrd="0" parTransId="{8AFB1607-DC8A-4F9D-97A8-5B36FAA84053}" sibTransId="{CCB95300-C148-4137-BE0F-BFC3B4A7981C}"/>
    <dgm:cxn modelId="{6E1E4959-28F8-4901-8D04-E7ADD206B5AC}" type="presParOf" srcId="{BAE5203E-9E6D-424E-9916-2C1E421DD07F}" destId="{2D12707E-7012-4B06-B348-D108976F0CFC}" srcOrd="0" destOrd="0" presId="urn:microsoft.com/office/officeart/2005/8/layout/vList5"/>
    <dgm:cxn modelId="{ADD68563-A1CA-400C-8BEC-0A3FC05C499B}" type="presParOf" srcId="{2D12707E-7012-4B06-B348-D108976F0CFC}" destId="{044E4FD8-CF69-4B26-82BA-A1F8FABB0FCA}" srcOrd="0" destOrd="0" presId="urn:microsoft.com/office/officeart/2005/8/layout/vList5"/>
    <dgm:cxn modelId="{09A0F51D-FC63-4BD6-9000-325F797C68FF}" type="presParOf" srcId="{2D12707E-7012-4B06-B348-D108976F0CFC}" destId="{C5CEF1E5-C9A2-4329-A207-603E964EE8E0}" srcOrd="1" destOrd="0" presId="urn:microsoft.com/office/officeart/2005/8/layout/vList5"/>
    <dgm:cxn modelId="{061BFC7F-3F37-420B-B94A-A83D1372F41D}" type="presParOf" srcId="{BAE5203E-9E6D-424E-9916-2C1E421DD07F}" destId="{FD0CFADD-810B-4FFC-AEB0-D2477956AEC3}" srcOrd="1" destOrd="0" presId="urn:microsoft.com/office/officeart/2005/8/layout/vList5"/>
    <dgm:cxn modelId="{C701EE25-AC42-4D4E-BEDD-1578417EC0F8}" type="presParOf" srcId="{BAE5203E-9E6D-424E-9916-2C1E421DD07F}" destId="{FD7DE88A-A49C-4854-9E59-D1441556187D}" srcOrd="2" destOrd="0" presId="urn:microsoft.com/office/officeart/2005/8/layout/vList5"/>
    <dgm:cxn modelId="{084F8E0D-3D8B-45E1-B0EC-FD9D839051BB}" type="presParOf" srcId="{FD7DE88A-A49C-4854-9E59-D1441556187D}" destId="{88E1BF9D-415B-45C7-B763-7A7A7D42B71C}" srcOrd="0" destOrd="0" presId="urn:microsoft.com/office/officeart/2005/8/layout/vList5"/>
    <dgm:cxn modelId="{82C91B9E-69EA-499E-98AF-EC03A89D66D2}" type="presParOf" srcId="{FD7DE88A-A49C-4854-9E59-D1441556187D}" destId="{B05A97B4-D30F-4F67-974D-C3D3E77C8500}" srcOrd="1" destOrd="0" presId="urn:microsoft.com/office/officeart/2005/8/layout/vList5"/>
    <dgm:cxn modelId="{CC70910D-C325-40BB-B547-2E261878457C}" type="presParOf" srcId="{BAE5203E-9E6D-424E-9916-2C1E421DD07F}" destId="{66827B49-A931-4776-945D-52DF1C73205E}" srcOrd="3" destOrd="0" presId="urn:microsoft.com/office/officeart/2005/8/layout/vList5"/>
    <dgm:cxn modelId="{1508360D-89F6-4BA9-BEA5-703D34370EE3}" type="presParOf" srcId="{BAE5203E-9E6D-424E-9916-2C1E421DD07F}" destId="{7B0164A8-E8DA-4371-9F7A-4CFDD72BF42B}" srcOrd="4" destOrd="0" presId="urn:microsoft.com/office/officeart/2005/8/layout/vList5"/>
    <dgm:cxn modelId="{3EA6D464-3561-4BB1-92B6-9E8A7E03CB1D}" type="presParOf" srcId="{7B0164A8-E8DA-4371-9F7A-4CFDD72BF42B}" destId="{FCF6B218-4F46-4860-84E8-B569A0C80C2A}" srcOrd="0" destOrd="0" presId="urn:microsoft.com/office/officeart/2005/8/layout/vList5"/>
    <dgm:cxn modelId="{DBCBBE3A-1C5C-45E9-B765-D9012C1FA4B4}" type="presParOf" srcId="{7B0164A8-E8DA-4371-9F7A-4CFDD72BF42B}" destId="{D74C91F5-BBD2-45F9-ACFB-E5238648F95F}" srcOrd="1" destOrd="0" presId="urn:microsoft.com/office/officeart/2005/8/layout/vList5"/>
    <dgm:cxn modelId="{65782DA3-3C5E-46F0-A666-EAFFF8C601D8}" type="presParOf" srcId="{BAE5203E-9E6D-424E-9916-2C1E421DD07F}" destId="{6F6E521E-B618-4909-BAAF-D46F9A206DE3}" srcOrd="5" destOrd="0" presId="urn:microsoft.com/office/officeart/2005/8/layout/vList5"/>
    <dgm:cxn modelId="{040F1F2D-1FB8-4AF4-9BA5-CBEED5536796}" type="presParOf" srcId="{BAE5203E-9E6D-424E-9916-2C1E421DD07F}" destId="{2142DDB5-B771-40A2-B9C0-195F7DBAED40}" srcOrd="6" destOrd="0" presId="urn:microsoft.com/office/officeart/2005/8/layout/vList5"/>
    <dgm:cxn modelId="{708A6DFC-67D3-4C04-9126-D9EA934A3214}" type="presParOf" srcId="{2142DDB5-B771-40A2-B9C0-195F7DBAED40}" destId="{AAEF7520-2D05-461E-BF7F-6B26B578C6BD}" srcOrd="0" destOrd="0" presId="urn:microsoft.com/office/officeart/2005/8/layout/vList5"/>
    <dgm:cxn modelId="{34A7A35D-2D95-40FC-9195-501C127FC3AE}" type="presParOf" srcId="{2142DDB5-B771-40A2-B9C0-195F7DBAED40}" destId="{ADF07BF1-F4BA-4CBC-99F2-2A9E6C7399B7}" srcOrd="1" destOrd="0" presId="urn:microsoft.com/office/officeart/2005/8/layout/vList5"/>
    <dgm:cxn modelId="{E9DE9477-5266-450E-B446-1761BF96C7DE}" type="presParOf" srcId="{BAE5203E-9E6D-424E-9916-2C1E421DD07F}" destId="{DA9F4DD7-8461-4F09-88E9-63003E8965D6}" srcOrd="7" destOrd="0" presId="urn:microsoft.com/office/officeart/2005/8/layout/vList5"/>
    <dgm:cxn modelId="{57D55A53-AEAE-4F2A-A84D-356387202A29}" type="presParOf" srcId="{BAE5203E-9E6D-424E-9916-2C1E421DD07F}" destId="{E5AD7922-72E9-48BA-B060-970565B72053}" srcOrd="8" destOrd="0" presId="urn:microsoft.com/office/officeart/2005/8/layout/vList5"/>
    <dgm:cxn modelId="{AA6B259E-A377-422D-88DE-E658F3F366B8}" type="presParOf" srcId="{E5AD7922-72E9-48BA-B060-970565B72053}" destId="{E5CDF70C-3CC8-40FC-9CA2-89B2334A093E}" srcOrd="0" destOrd="0" presId="urn:microsoft.com/office/officeart/2005/8/layout/vList5"/>
    <dgm:cxn modelId="{C7ACF65D-0A78-489A-9817-194CE97B5D45}" type="presParOf" srcId="{E5AD7922-72E9-48BA-B060-970565B72053}" destId="{17A1CB22-9CEC-4689-8CDB-C860766D8313}" srcOrd="1" destOrd="0" presId="urn:microsoft.com/office/officeart/2005/8/layout/vList5"/>
    <dgm:cxn modelId="{B859DC8B-C893-45F1-B533-26D861787E33}" type="presParOf" srcId="{BAE5203E-9E6D-424E-9916-2C1E421DD07F}" destId="{6CA96D97-ECA4-457F-9E55-7AC977C40C66}" srcOrd="9" destOrd="0" presId="urn:microsoft.com/office/officeart/2005/8/layout/vList5"/>
    <dgm:cxn modelId="{27A83854-92BD-477E-99C2-06A143D45B00}" type="presParOf" srcId="{BAE5203E-9E6D-424E-9916-2C1E421DD07F}" destId="{EE1267F9-9586-4E76-8DB4-BD5F822FFCE7}" srcOrd="10" destOrd="0" presId="urn:microsoft.com/office/officeart/2005/8/layout/vList5"/>
    <dgm:cxn modelId="{B9BF8040-2108-47FA-8A2A-AB2DF9271AE4}" type="presParOf" srcId="{EE1267F9-9586-4E76-8DB4-BD5F822FFCE7}" destId="{C269C727-36EE-470D-A902-82706322F28D}" srcOrd="0" destOrd="0" presId="urn:microsoft.com/office/officeart/2005/8/layout/vList5"/>
    <dgm:cxn modelId="{A937E45B-AD06-4B61-9F99-191989795064}" type="presParOf" srcId="{EE1267F9-9586-4E76-8DB4-BD5F822FFCE7}" destId="{EA80851F-315F-4958-9CEC-DCA061DBA583}" srcOrd="1" destOrd="0" presId="urn:microsoft.com/office/officeart/2005/8/layout/vList5"/>
    <dgm:cxn modelId="{5E8CD59D-CA15-4934-9FF7-CA090F5FD1FE}" type="presParOf" srcId="{BAE5203E-9E6D-424E-9916-2C1E421DD07F}" destId="{7BAAE0DD-C9C1-49C5-B0EE-1A5F049F495E}" srcOrd="11" destOrd="0" presId="urn:microsoft.com/office/officeart/2005/8/layout/vList5"/>
    <dgm:cxn modelId="{D8B09A7A-DB11-4A41-917E-59F2C2B6A93D}" type="presParOf" srcId="{BAE5203E-9E6D-424E-9916-2C1E421DD07F}" destId="{B292D138-4FCC-442E-9B16-6BF894802BE8}" srcOrd="12" destOrd="0" presId="urn:microsoft.com/office/officeart/2005/8/layout/vList5"/>
    <dgm:cxn modelId="{82DCD9AE-34FB-444E-B089-C13DB6DD629F}" type="presParOf" srcId="{B292D138-4FCC-442E-9B16-6BF894802BE8}" destId="{F0029E39-C6A5-4CE5-AB7B-9FBD105DDF9F}" srcOrd="0" destOrd="0" presId="urn:microsoft.com/office/officeart/2005/8/layout/vList5"/>
    <dgm:cxn modelId="{1A33757D-1E00-4D11-9D7A-6190F0860C41}" type="presParOf" srcId="{B292D138-4FCC-442E-9B16-6BF894802BE8}" destId="{36D94BA7-8A67-418F-8B4E-F082D57199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66A6D-5B51-4B4F-B077-12F9BF2CE6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9ABE159-8664-467F-AFA9-B55A755F6BEE}">
      <dgm:prSet/>
      <dgm:spPr/>
      <dgm:t>
        <a:bodyPr/>
        <a:lstStyle/>
        <a:p>
          <a:pPr rtl="0"/>
          <a:r>
            <a:rPr lang="tr-TR" smtClean="0"/>
            <a:t>1976</a:t>
          </a:r>
          <a:endParaRPr lang="tr-TR"/>
        </a:p>
      </dgm:t>
    </dgm:pt>
    <dgm:pt modelId="{94F7B466-D12C-4543-A93A-78AE0453E1ED}" type="parTrans" cxnId="{229EB08B-CBAD-47FA-8E75-99C9214BBC3E}">
      <dgm:prSet/>
      <dgm:spPr/>
      <dgm:t>
        <a:bodyPr/>
        <a:lstStyle/>
        <a:p>
          <a:endParaRPr lang="tr-TR"/>
        </a:p>
      </dgm:t>
    </dgm:pt>
    <dgm:pt modelId="{5E2A8B64-CA4C-4FDA-99AE-C886613DC89A}" type="sibTrans" cxnId="{229EB08B-CBAD-47FA-8E75-99C9214BBC3E}">
      <dgm:prSet/>
      <dgm:spPr/>
      <dgm:t>
        <a:bodyPr/>
        <a:lstStyle/>
        <a:p>
          <a:endParaRPr lang="tr-TR"/>
        </a:p>
      </dgm:t>
    </dgm:pt>
    <dgm:pt modelId="{26BC4638-7B3B-42A5-83DC-F105413E4479}">
      <dgm:prSet custT="1"/>
      <dgm:spPr/>
      <dgm:t>
        <a:bodyPr/>
        <a:lstStyle/>
        <a:p>
          <a:pPr rtl="0"/>
          <a:r>
            <a:rPr lang="tr-TR" sz="1400" dirty="0" smtClean="0"/>
            <a:t>NATO </a:t>
          </a:r>
          <a:r>
            <a:rPr lang="tr-TR" sz="1400" dirty="0" err="1" smtClean="0"/>
            <a:t>çalıştayı</a:t>
          </a:r>
          <a:r>
            <a:rPr lang="tr-TR" sz="1400" dirty="0" smtClean="0"/>
            <a:t> – İnsan Bilgisayar Etkileşimi</a:t>
          </a:r>
          <a:endParaRPr lang="tr-TR" sz="1400" dirty="0"/>
        </a:p>
      </dgm:t>
    </dgm:pt>
    <dgm:pt modelId="{B3DCC41F-EE94-4132-B397-F33B96B4EA72}" type="parTrans" cxnId="{3072BE77-EA86-44F0-9912-4781BCE57EF4}">
      <dgm:prSet/>
      <dgm:spPr/>
      <dgm:t>
        <a:bodyPr/>
        <a:lstStyle/>
        <a:p>
          <a:endParaRPr lang="tr-TR"/>
        </a:p>
      </dgm:t>
    </dgm:pt>
    <dgm:pt modelId="{5FE2E965-00BA-4CD4-9C88-BB02D21C625B}" type="sibTrans" cxnId="{3072BE77-EA86-44F0-9912-4781BCE57EF4}">
      <dgm:prSet/>
      <dgm:spPr/>
      <dgm:t>
        <a:bodyPr/>
        <a:lstStyle/>
        <a:p>
          <a:endParaRPr lang="tr-TR"/>
        </a:p>
      </dgm:t>
    </dgm:pt>
    <dgm:pt modelId="{B070AE27-8F3A-4CB8-A11E-9447C7A098F1}">
      <dgm:prSet/>
      <dgm:spPr/>
      <dgm:t>
        <a:bodyPr/>
        <a:lstStyle/>
        <a:p>
          <a:pPr rtl="0"/>
          <a:r>
            <a:rPr lang="tr-TR" smtClean="0"/>
            <a:t>1970’ler</a:t>
          </a:r>
          <a:endParaRPr lang="tr-TR"/>
        </a:p>
      </dgm:t>
    </dgm:pt>
    <dgm:pt modelId="{5DF23F36-784F-42FE-9051-F24455ADB6BC}" type="parTrans" cxnId="{AC30A21A-996D-4B04-9CDA-5636CF1F4D6B}">
      <dgm:prSet/>
      <dgm:spPr/>
      <dgm:t>
        <a:bodyPr/>
        <a:lstStyle/>
        <a:p>
          <a:endParaRPr lang="tr-TR"/>
        </a:p>
      </dgm:t>
    </dgm:pt>
    <dgm:pt modelId="{E863B7F5-497B-436F-B9B4-EA7AC7D74A5D}" type="sibTrans" cxnId="{AC30A21A-996D-4B04-9CDA-5636CF1F4D6B}">
      <dgm:prSet/>
      <dgm:spPr/>
      <dgm:t>
        <a:bodyPr/>
        <a:lstStyle/>
        <a:p>
          <a:endParaRPr lang="tr-TR"/>
        </a:p>
      </dgm:t>
    </dgm:pt>
    <dgm:pt modelId="{F18B82E0-E2BD-4B64-8DF6-0001EA88EEEB}">
      <dgm:prSet custT="1"/>
      <dgm:spPr/>
      <dgm:t>
        <a:bodyPr/>
        <a:lstStyle/>
        <a:p>
          <a:pPr rtl="0"/>
          <a:r>
            <a:rPr lang="tr-TR" sz="1400" smtClean="0"/>
            <a:t>’Kullanıcı Dostu’ kavramı doğdu</a:t>
          </a:r>
          <a:endParaRPr lang="tr-TR" sz="1400"/>
        </a:p>
      </dgm:t>
    </dgm:pt>
    <dgm:pt modelId="{DD249D16-E69D-4E33-AB2C-74E89A76476F}" type="parTrans" cxnId="{BC9458CD-05FD-4AFE-BF90-3A2060D77C83}">
      <dgm:prSet/>
      <dgm:spPr/>
      <dgm:t>
        <a:bodyPr/>
        <a:lstStyle/>
        <a:p>
          <a:endParaRPr lang="tr-TR"/>
        </a:p>
      </dgm:t>
    </dgm:pt>
    <dgm:pt modelId="{FFB0570D-F44A-4E6C-9B8E-747A12A5235D}" type="sibTrans" cxnId="{BC9458CD-05FD-4AFE-BF90-3A2060D77C83}">
      <dgm:prSet/>
      <dgm:spPr/>
      <dgm:t>
        <a:bodyPr/>
        <a:lstStyle/>
        <a:p>
          <a:endParaRPr lang="tr-TR"/>
        </a:p>
      </dgm:t>
    </dgm:pt>
    <dgm:pt modelId="{032CDABE-FF8D-43D0-89DC-BA92715745C8}">
      <dgm:prSet/>
      <dgm:spPr/>
      <dgm:t>
        <a:bodyPr/>
        <a:lstStyle/>
        <a:p>
          <a:pPr rtl="0"/>
          <a:r>
            <a:rPr lang="tr-TR" smtClean="0"/>
            <a:t>1980</a:t>
          </a:r>
          <a:endParaRPr lang="tr-TR"/>
        </a:p>
      </dgm:t>
    </dgm:pt>
    <dgm:pt modelId="{608714E8-FDD4-4B6B-855D-D5417E6FA8B3}" type="parTrans" cxnId="{C221674D-9C1C-48C3-B464-FC53FDFB6C8C}">
      <dgm:prSet/>
      <dgm:spPr/>
      <dgm:t>
        <a:bodyPr/>
        <a:lstStyle/>
        <a:p>
          <a:endParaRPr lang="tr-TR"/>
        </a:p>
      </dgm:t>
    </dgm:pt>
    <dgm:pt modelId="{2CD43758-1FFB-49FD-8A34-2EEBA1E530BA}" type="sibTrans" cxnId="{C221674D-9C1C-48C3-B464-FC53FDFB6C8C}">
      <dgm:prSet/>
      <dgm:spPr/>
      <dgm:t>
        <a:bodyPr/>
        <a:lstStyle/>
        <a:p>
          <a:endParaRPr lang="tr-TR"/>
        </a:p>
      </dgm:t>
    </dgm:pt>
    <dgm:pt modelId="{98FA3C13-5A51-4199-AE6A-F3D6AC68E487}">
      <dgm:prSet custT="1"/>
      <dgm:spPr/>
      <dgm:t>
        <a:bodyPr/>
        <a:lstStyle/>
        <a:p>
          <a:pPr rtl="0"/>
          <a:r>
            <a:rPr lang="tr-TR" sz="1400" smtClean="0"/>
            <a:t>Shneiderman, Software Psychology </a:t>
          </a:r>
          <a:endParaRPr lang="tr-TR" sz="1400"/>
        </a:p>
      </dgm:t>
    </dgm:pt>
    <dgm:pt modelId="{6D031DEF-7205-4473-BB56-24C9B2A168B4}" type="parTrans" cxnId="{A695568B-79FE-4C77-A4D3-9B83575C86A2}">
      <dgm:prSet/>
      <dgm:spPr/>
      <dgm:t>
        <a:bodyPr/>
        <a:lstStyle/>
        <a:p>
          <a:endParaRPr lang="tr-TR"/>
        </a:p>
      </dgm:t>
    </dgm:pt>
    <dgm:pt modelId="{7CA2D9AD-B96B-4F4B-BDFD-C24567BAEEF3}" type="sibTrans" cxnId="{A695568B-79FE-4C77-A4D3-9B83575C86A2}">
      <dgm:prSet/>
      <dgm:spPr/>
      <dgm:t>
        <a:bodyPr/>
        <a:lstStyle/>
        <a:p>
          <a:endParaRPr lang="tr-TR"/>
        </a:p>
      </dgm:t>
    </dgm:pt>
    <dgm:pt modelId="{EDADAD0C-8224-4A44-8466-0F7D67C93CE9}">
      <dgm:prSet/>
      <dgm:spPr/>
      <dgm:t>
        <a:bodyPr/>
        <a:lstStyle/>
        <a:p>
          <a:pPr rtl="0"/>
          <a:r>
            <a:rPr lang="tr-TR" smtClean="0"/>
            <a:t>1982</a:t>
          </a:r>
          <a:endParaRPr lang="tr-TR"/>
        </a:p>
      </dgm:t>
    </dgm:pt>
    <dgm:pt modelId="{2DB0256F-5B3C-4131-8EBB-C459F551CF62}" type="parTrans" cxnId="{01D51EF8-96F7-48A2-9B4C-75712AF49D05}">
      <dgm:prSet/>
      <dgm:spPr/>
      <dgm:t>
        <a:bodyPr/>
        <a:lstStyle/>
        <a:p>
          <a:endParaRPr lang="tr-TR"/>
        </a:p>
      </dgm:t>
    </dgm:pt>
    <dgm:pt modelId="{204DB507-CD34-4B57-834E-049D4C96C88A}" type="sibTrans" cxnId="{01D51EF8-96F7-48A2-9B4C-75712AF49D05}">
      <dgm:prSet/>
      <dgm:spPr/>
      <dgm:t>
        <a:bodyPr/>
        <a:lstStyle/>
        <a:p>
          <a:endParaRPr lang="tr-TR"/>
        </a:p>
      </dgm:t>
    </dgm:pt>
    <dgm:pt modelId="{D6FB5616-11D2-4E9A-8AE6-483D1975BEB2}">
      <dgm:prSet custT="1"/>
      <dgm:spPr/>
      <dgm:t>
        <a:bodyPr/>
        <a:lstStyle/>
        <a:p>
          <a:pPr rtl="0"/>
          <a:r>
            <a:rPr lang="tr-TR" sz="1400" smtClean="0"/>
            <a:t>Behavior and Information Technology</a:t>
          </a:r>
          <a:endParaRPr lang="tr-TR" sz="1400"/>
        </a:p>
      </dgm:t>
    </dgm:pt>
    <dgm:pt modelId="{DE18E4E1-5DE7-467A-A7B5-B4E303C4D5AD}" type="parTrans" cxnId="{0B516862-F0E4-487D-81F0-1BB28690C834}">
      <dgm:prSet/>
      <dgm:spPr/>
      <dgm:t>
        <a:bodyPr/>
        <a:lstStyle/>
        <a:p>
          <a:endParaRPr lang="tr-TR"/>
        </a:p>
      </dgm:t>
    </dgm:pt>
    <dgm:pt modelId="{7DA1D33F-AC1C-4DCF-81A6-6ACAE2231E1F}" type="sibTrans" cxnId="{0B516862-F0E4-487D-81F0-1BB28690C834}">
      <dgm:prSet/>
      <dgm:spPr/>
      <dgm:t>
        <a:bodyPr/>
        <a:lstStyle/>
        <a:p>
          <a:endParaRPr lang="tr-TR"/>
        </a:p>
      </dgm:t>
    </dgm:pt>
    <dgm:pt modelId="{889F7E67-73CD-4D90-B266-AE0894865684}">
      <dgm:prSet/>
      <dgm:spPr/>
      <dgm:t>
        <a:bodyPr/>
        <a:lstStyle/>
        <a:p>
          <a:pPr rtl="0"/>
          <a:r>
            <a:rPr lang="tr-TR" smtClean="0"/>
            <a:t>1982</a:t>
          </a:r>
          <a:endParaRPr lang="tr-TR"/>
        </a:p>
      </dgm:t>
    </dgm:pt>
    <dgm:pt modelId="{20B23F67-1190-4D07-B805-9F9CD30EEF56}" type="parTrans" cxnId="{91A337C2-E70B-4A38-AB24-B0C81488ABB2}">
      <dgm:prSet/>
      <dgm:spPr/>
      <dgm:t>
        <a:bodyPr/>
        <a:lstStyle/>
        <a:p>
          <a:endParaRPr lang="tr-TR"/>
        </a:p>
      </dgm:t>
    </dgm:pt>
    <dgm:pt modelId="{17DA3478-11D0-4A30-8477-05C296F22085}" type="sibTrans" cxnId="{91A337C2-E70B-4A38-AB24-B0C81488ABB2}">
      <dgm:prSet/>
      <dgm:spPr/>
      <dgm:t>
        <a:bodyPr/>
        <a:lstStyle/>
        <a:p>
          <a:endParaRPr lang="tr-TR"/>
        </a:p>
      </dgm:t>
    </dgm:pt>
    <dgm:pt modelId="{5391579E-3BFE-48F1-8A8E-402195453339}">
      <dgm:prSet custT="1"/>
      <dgm:spPr/>
      <dgm:t>
        <a:bodyPr/>
        <a:lstStyle/>
        <a:p>
          <a:pPr rtl="0"/>
          <a:r>
            <a:rPr lang="tr-TR" sz="1400" smtClean="0"/>
            <a:t>ACM SIGCHI ve CHI konferansı</a:t>
          </a:r>
          <a:endParaRPr lang="tr-TR" sz="1400"/>
        </a:p>
      </dgm:t>
    </dgm:pt>
    <dgm:pt modelId="{71111A5E-0DA5-46AC-B7DC-A2E8F43CDB28}" type="parTrans" cxnId="{2FA4AA51-ABF1-4EC1-92AE-2C2CE2F55932}">
      <dgm:prSet/>
      <dgm:spPr/>
      <dgm:t>
        <a:bodyPr/>
        <a:lstStyle/>
        <a:p>
          <a:endParaRPr lang="tr-TR"/>
        </a:p>
      </dgm:t>
    </dgm:pt>
    <dgm:pt modelId="{60B3F320-33AB-426F-8B9A-661A2416836E}" type="sibTrans" cxnId="{2FA4AA51-ABF1-4EC1-92AE-2C2CE2F55932}">
      <dgm:prSet/>
      <dgm:spPr/>
      <dgm:t>
        <a:bodyPr/>
        <a:lstStyle/>
        <a:p>
          <a:endParaRPr lang="tr-TR"/>
        </a:p>
      </dgm:t>
    </dgm:pt>
    <dgm:pt modelId="{DC6A97B3-BF79-46DC-B864-38F706D30D82}">
      <dgm:prSet/>
      <dgm:spPr/>
      <dgm:t>
        <a:bodyPr/>
        <a:lstStyle/>
        <a:p>
          <a:pPr rtl="0"/>
          <a:r>
            <a:rPr lang="tr-TR" smtClean="0"/>
            <a:t>1985</a:t>
          </a:r>
          <a:endParaRPr lang="tr-TR"/>
        </a:p>
      </dgm:t>
    </dgm:pt>
    <dgm:pt modelId="{C0FDDEBC-6252-437D-8201-A17ED5BABFC6}" type="parTrans" cxnId="{B01CF68C-C96A-477A-8222-6D4160719A12}">
      <dgm:prSet/>
      <dgm:spPr/>
      <dgm:t>
        <a:bodyPr/>
        <a:lstStyle/>
        <a:p>
          <a:endParaRPr lang="tr-TR"/>
        </a:p>
      </dgm:t>
    </dgm:pt>
    <dgm:pt modelId="{BBADCE9B-26BC-4FEF-B1C4-8404F46CAE00}" type="sibTrans" cxnId="{B01CF68C-C96A-477A-8222-6D4160719A12}">
      <dgm:prSet/>
      <dgm:spPr/>
      <dgm:t>
        <a:bodyPr/>
        <a:lstStyle/>
        <a:p>
          <a:endParaRPr lang="tr-TR"/>
        </a:p>
      </dgm:t>
    </dgm:pt>
    <dgm:pt modelId="{BA7D5439-A2B9-460A-83F4-479A2EE73F01}">
      <dgm:prSet custT="1"/>
      <dgm:spPr/>
      <dgm:t>
        <a:bodyPr/>
        <a:lstStyle/>
        <a:p>
          <a:pPr rtl="0"/>
          <a:r>
            <a:rPr lang="tr-TR" sz="1400" smtClean="0"/>
            <a:t>Hipertext sistemleri</a:t>
          </a:r>
          <a:endParaRPr lang="tr-TR" sz="1400"/>
        </a:p>
      </dgm:t>
    </dgm:pt>
    <dgm:pt modelId="{5F60E2A3-F197-45C6-A192-48E41C29C605}" type="parTrans" cxnId="{E800018A-E5A9-4CAE-A413-E1B3F47BE309}">
      <dgm:prSet/>
      <dgm:spPr/>
      <dgm:t>
        <a:bodyPr/>
        <a:lstStyle/>
        <a:p>
          <a:endParaRPr lang="tr-TR"/>
        </a:p>
      </dgm:t>
    </dgm:pt>
    <dgm:pt modelId="{2C1496D4-E51F-4B67-A1BD-31F1FE74A842}" type="sibTrans" cxnId="{E800018A-E5A9-4CAE-A413-E1B3F47BE309}">
      <dgm:prSet/>
      <dgm:spPr/>
      <dgm:t>
        <a:bodyPr/>
        <a:lstStyle/>
        <a:p>
          <a:endParaRPr lang="tr-TR"/>
        </a:p>
      </dgm:t>
    </dgm:pt>
    <dgm:pt modelId="{82BD8E7C-7410-4C09-BEDD-7973D6C1B07F}">
      <dgm:prSet/>
      <dgm:spPr/>
      <dgm:t>
        <a:bodyPr/>
        <a:lstStyle/>
        <a:p>
          <a:pPr rtl="0"/>
          <a:r>
            <a:rPr lang="tr-TR" smtClean="0"/>
            <a:t>1980’lerin sonu</a:t>
          </a:r>
          <a:endParaRPr lang="tr-TR"/>
        </a:p>
      </dgm:t>
    </dgm:pt>
    <dgm:pt modelId="{DA7688B1-3F04-462C-A03D-5C9B9B8B1DF9}" type="parTrans" cxnId="{DAFD2B37-C0B5-4D0E-BFDF-0DD7E1EC9608}">
      <dgm:prSet/>
      <dgm:spPr/>
      <dgm:t>
        <a:bodyPr/>
        <a:lstStyle/>
        <a:p>
          <a:endParaRPr lang="tr-TR"/>
        </a:p>
      </dgm:t>
    </dgm:pt>
    <dgm:pt modelId="{32CADED3-718F-4AC0-AEC2-70DF42870096}" type="sibTrans" cxnId="{DAFD2B37-C0B5-4D0E-BFDF-0DD7E1EC9608}">
      <dgm:prSet/>
      <dgm:spPr/>
      <dgm:t>
        <a:bodyPr/>
        <a:lstStyle/>
        <a:p>
          <a:endParaRPr lang="tr-TR"/>
        </a:p>
      </dgm:t>
    </dgm:pt>
    <dgm:pt modelId="{D3578FF1-FB20-41D3-B42D-5EEC39A01E6F}">
      <dgm:prSet custT="1"/>
      <dgm:spPr/>
      <dgm:t>
        <a:bodyPr/>
        <a:lstStyle/>
        <a:p>
          <a:pPr rtl="0"/>
          <a:r>
            <a:rPr lang="tr-TR" sz="1400" smtClean="0"/>
            <a:t>4 yeni IBE dergisi yayında</a:t>
          </a:r>
          <a:endParaRPr lang="tr-TR" sz="1400"/>
        </a:p>
      </dgm:t>
    </dgm:pt>
    <dgm:pt modelId="{E09D06D1-372C-4F57-AA87-D4821E6D15E2}" type="parTrans" cxnId="{0A78A38E-C2F6-451E-849D-9ACB6BFBD101}">
      <dgm:prSet/>
      <dgm:spPr/>
      <dgm:t>
        <a:bodyPr/>
        <a:lstStyle/>
        <a:p>
          <a:endParaRPr lang="tr-TR"/>
        </a:p>
      </dgm:t>
    </dgm:pt>
    <dgm:pt modelId="{5132D767-50E9-410C-9025-474D600595BF}" type="sibTrans" cxnId="{0A78A38E-C2F6-451E-849D-9ACB6BFBD101}">
      <dgm:prSet/>
      <dgm:spPr/>
      <dgm:t>
        <a:bodyPr/>
        <a:lstStyle/>
        <a:p>
          <a:endParaRPr lang="tr-TR"/>
        </a:p>
      </dgm:t>
    </dgm:pt>
    <dgm:pt modelId="{76D39C13-782C-4F37-958B-D7A72ABA5F91}">
      <dgm:prSet custT="1"/>
      <dgm:spPr/>
      <dgm:t>
        <a:bodyPr/>
        <a:lstStyle/>
        <a:p>
          <a:pPr rtl="0"/>
          <a:r>
            <a:rPr lang="tr-TR" sz="1400" smtClean="0"/>
            <a:t>Kullanılabilirlik labları</a:t>
          </a:r>
          <a:endParaRPr lang="tr-TR" sz="1400"/>
        </a:p>
      </dgm:t>
    </dgm:pt>
    <dgm:pt modelId="{490296B3-68B7-403B-B58B-97C52C9AECB3}" type="parTrans" cxnId="{490F94B4-EF28-4CD5-9C01-075DE2F5B92F}">
      <dgm:prSet/>
      <dgm:spPr/>
      <dgm:t>
        <a:bodyPr/>
        <a:lstStyle/>
        <a:p>
          <a:endParaRPr lang="tr-TR"/>
        </a:p>
      </dgm:t>
    </dgm:pt>
    <dgm:pt modelId="{03289E58-FF2F-4BBF-93B1-53444F3A1CAF}" type="sibTrans" cxnId="{490F94B4-EF28-4CD5-9C01-075DE2F5B92F}">
      <dgm:prSet/>
      <dgm:spPr/>
      <dgm:t>
        <a:bodyPr/>
        <a:lstStyle/>
        <a:p>
          <a:endParaRPr lang="tr-TR"/>
        </a:p>
      </dgm:t>
    </dgm:pt>
    <dgm:pt modelId="{A5C00846-4C1B-411C-8F9F-205F83E7DADC}" type="pres">
      <dgm:prSet presAssocID="{28766A6D-5B51-4B4F-B077-12F9BF2CE6FD}" presName="Name0" presStyleCnt="0">
        <dgm:presLayoutVars>
          <dgm:dir/>
          <dgm:animLvl val="lvl"/>
          <dgm:resizeHandles val="exact"/>
        </dgm:presLayoutVars>
      </dgm:prSet>
      <dgm:spPr/>
      <dgm:t>
        <a:bodyPr/>
        <a:lstStyle/>
        <a:p>
          <a:endParaRPr lang="tr-TR"/>
        </a:p>
      </dgm:t>
    </dgm:pt>
    <dgm:pt modelId="{109C1989-EDBC-40F1-954F-CDAE61924091}" type="pres">
      <dgm:prSet presAssocID="{79ABE159-8664-467F-AFA9-B55A755F6BEE}" presName="linNode" presStyleCnt="0"/>
      <dgm:spPr/>
    </dgm:pt>
    <dgm:pt modelId="{94653515-4965-4BD5-B480-B14700C62720}" type="pres">
      <dgm:prSet presAssocID="{79ABE159-8664-467F-AFA9-B55A755F6BEE}" presName="parentText" presStyleLbl="node1" presStyleIdx="0" presStyleCnt="7" custScaleX="49430">
        <dgm:presLayoutVars>
          <dgm:chMax val="1"/>
          <dgm:bulletEnabled val="1"/>
        </dgm:presLayoutVars>
      </dgm:prSet>
      <dgm:spPr/>
      <dgm:t>
        <a:bodyPr/>
        <a:lstStyle/>
        <a:p>
          <a:endParaRPr lang="tr-TR"/>
        </a:p>
      </dgm:t>
    </dgm:pt>
    <dgm:pt modelId="{6762570F-BA0B-4C26-9C50-76B74CDAF9FB}" type="pres">
      <dgm:prSet presAssocID="{79ABE159-8664-467F-AFA9-B55A755F6BEE}" presName="descendantText" presStyleLbl="alignAccFollowNode1" presStyleIdx="0" presStyleCnt="7">
        <dgm:presLayoutVars>
          <dgm:bulletEnabled val="1"/>
        </dgm:presLayoutVars>
      </dgm:prSet>
      <dgm:spPr/>
      <dgm:t>
        <a:bodyPr/>
        <a:lstStyle/>
        <a:p>
          <a:endParaRPr lang="tr-TR"/>
        </a:p>
      </dgm:t>
    </dgm:pt>
    <dgm:pt modelId="{C209558D-29BD-4D8D-9211-781C48DF687F}" type="pres">
      <dgm:prSet presAssocID="{5E2A8B64-CA4C-4FDA-99AE-C886613DC89A}" presName="sp" presStyleCnt="0"/>
      <dgm:spPr/>
    </dgm:pt>
    <dgm:pt modelId="{1CD939EE-13A3-46F1-AA75-177145C30F24}" type="pres">
      <dgm:prSet presAssocID="{B070AE27-8F3A-4CB8-A11E-9447C7A098F1}" presName="linNode" presStyleCnt="0"/>
      <dgm:spPr/>
    </dgm:pt>
    <dgm:pt modelId="{DFF6EAD8-8186-4436-838D-D0D5D9923F34}" type="pres">
      <dgm:prSet presAssocID="{B070AE27-8F3A-4CB8-A11E-9447C7A098F1}" presName="parentText" presStyleLbl="node1" presStyleIdx="1" presStyleCnt="7" custScaleX="49430">
        <dgm:presLayoutVars>
          <dgm:chMax val="1"/>
          <dgm:bulletEnabled val="1"/>
        </dgm:presLayoutVars>
      </dgm:prSet>
      <dgm:spPr/>
      <dgm:t>
        <a:bodyPr/>
        <a:lstStyle/>
        <a:p>
          <a:endParaRPr lang="tr-TR"/>
        </a:p>
      </dgm:t>
    </dgm:pt>
    <dgm:pt modelId="{590C1B69-C4FD-469C-BB55-D45F0E278B5F}" type="pres">
      <dgm:prSet presAssocID="{B070AE27-8F3A-4CB8-A11E-9447C7A098F1}" presName="descendantText" presStyleLbl="alignAccFollowNode1" presStyleIdx="1" presStyleCnt="7">
        <dgm:presLayoutVars>
          <dgm:bulletEnabled val="1"/>
        </dgm:presLayoutVars>
      </dgm:prSet>
      <dgm:spPr/>
      <dgm:t>
        <a:bodyPr/>
        <a:lstStyle/>
        <a:p>
          <a:endParaRPr lang="tr-TR"/>
        </a:p>
      </dgm:t>
    </dgm:pt>
    <dgm:pt modelId="{A76A34D8-851D-443C-81A5-1EA11171DFDC}" type="pres">
      <dgm:prSet presAssocID="{E863B7F5-497B-436F-B9B4-EA7AC7D74A5D}" presName="sp" presStyleCnt="0"/>
      <dgm:spPr/>
    </dgm:pt>
    <dgm:pt modelId="{16B61667-3D71-40F8-BB85-6E1F8840CE2B}" type="pres">
      <dgm:prSet presAssocID="{032CDABE-FF8D-43D0-89DC-BA92715745C8}" presName="linNode" presStyleCnt="0"/>
      <dgm:spPr/>
    </dgm:pt>
    <dgm:pt modelId="{8E2F6C2F-1DBE-4B07-8846-2E1136AEB73F}" type="pres">
      <dgm:prSet presAssocID="{032CDABE-FF8D-43D0-89DC-BA92715745C8}" presName="parentText" presStyleLbl="node1" presStyleIdx="2" presStyleCnt="7" custScaleX="49430">
        <dgm:presLayoutVars>
          <dgm:chMax val="1"/>
          <dgm:bulletEnabled val="1"/>
        </dgm:presLayoutVars>
      </dgm:prSet>
      <dgm:spPr/>
      <dgm:t>
        <a:bodyPr/>
        <a:lstStyle/>
        <a:p>
          <a:endParaRPr lang="tr-TR"/>
        </a:p>
      </dgm:t>
    </dgm:pt>
    <dgm:pt modelId="{D087C151-54ED-408E-AAAD-1DBDD47E9F6B}" type="pres">
      <dgm:prSet presAssocID="{032CDABE-FF8D-43D0-89DC-BA92715745C8}" presName="descendantText" presStyleLbl="alignAccFollowNode1" presStyleIdx="2" presStyleCnt="7">
        <dgm:presLayoutVars>
          <dgm:bulletEnabled val="1"/>
        </dgm:presLayoutVars>
      </dgm:prSet>
      <dgm:spPr/>
      <dgm:t>
        <a:bodyPr/>
        <a:lstStyle/>
        <a:p>
          <a:endParaRPr lang="tr-TR"/>
        </a:p>
      </dgm:t>
    </dgm:pt>
    <dgm:pt modelId="{955C9940-FC8A-4765-9A80-E19A01B5681C}" type="pres">
      <dgm:prSet presAssocID="{2CD43758-1FFB-49FD-8A34-2EEBA1E530BA}" presName="sp" presStyleCnt="0"/>
      <dgm:spPr/>
    </dgm:pt>
    <dgm:pt modelId="{CB58BFE9-4EF2-48F6-B796-82005BC189DA}" type="pres">
      <dgm:prSet presAssocID="{EDADAD0C-8224-4A44-8466-0F7D67C93CE9}" presName="linNode" presStyleCnt="0"/>
      <dgm:spPr/>
    </dgm:pt>
    <dgm:pt modelId="{3588ABA7-D100-44D0-9ABE-28D67DD06836}" type="pres">
      <dgm:prSet presAssocID="{EDADAD0C-8224-4A44-8466-0F7D67C93CE9}" presName="parentText" presStyleLbl="node1" presStyleIdx="3" presStyleCnt="7" custScaleX="49430">
        <dgm:presLayoutVars>
          <dgm:chMax val="1"/>
          <dgm:bulletEnabled val="1"/>
        </dgm:presLayoutVars>
      </dgm:prSet>
      <dgm:spPr/>
      <dgm:t>
        <a:bodyPr/>
        <a:lstStyle/>
        <a:p>
          <a:endParaRPr lang="tr-TR"/>
        </a:p>
      </dgm:t>
    </dgm:pt>
    <dgm:pt modelId="{C5D4E328-6430-4AC7-AC71-CBBA86D947F0}" type="pres">
      <dgm:prSet presAssocID="{EDADAD0C-8224-4A44-8466-0F7D67C93CE9}" presName="descendantText" presStyleLbl="alignAccFollowNode1" presStyleIdx="3" presStyleCnt="7">
        <dgm:presLayoutVars>
          <dgm:bulletEnabled val="1"/>
        </dgm:presLayoutVars>
      </dgm:prSet>
      <dgm:spPr/>
      <dgm:t>
        <a:bodyPr/>
        <a:lstStyle/>
        <a:p>
          <a:endParaRPr lang="tr-TR"/>
        </a:p>
      </dgm:t>
    </dgm:pt>
    <dgm:pt modelId="{6767DE22-B7D6-48B9-8690-38C583532568}" type="pres">
      <dgm:prSet presAssocID="{204DB507-CD34-4B57-834E-049D4C96C88A}" presName="sp" presStyleCnt="0"/>
      <dgm:spPr/>
    </dgm:pt>
    <dgm:pt modelId="{B66B1E27-B875-4C35-8229-118731665E5E}" type="pres">
      <dgm:prSet presAssocID="{889F7E67-73CD-4D90-B266-AE0894865684}" presName="linNode" presStyleCnt="0"/>
      <dgm:spPr/>
    </dgm:pt>
    <dgm:pt modelId="{833226E1-870F-4AEF-86F8-640B7240D0FA}" type="pres">
      <dgm:prSet presAssocID="{889F7E67-73CD-4D90-B266-AE0894865684}" presName="parentText" presStyleLbl="node1" presStyleIdx="4" presStyleCnt="7" custScaleX="49430">
        <dgm:presLayoutVars>
          <dgm:chMax val="1"/>
          <dgm:bulletEnabled val="1"/>
        </dgm:presLayoutVars>
      </dgm:prSet>
      <dgm:spPr/>
      <dgm:t>
        <a:bodyPr/>
        <a:lstStyle/>
        <a:p>
          <a:endParaRPr lang="tr-TR"/>
        </a:p>
      </dgm:t>
    </dgm:pt>
    <dgm:pt modelId="{9F3FBC5A-DE60-4282-ACC9-135DCCDA62A5}" type="pres">
      <dgm:prSet presAssocID="{889F7E67-73CD-4D90-B266-AE0894865684}" presName="descendantText" presStyleLbl="alignAccFollowNode1" presStyleIdx="4" presStyleCnt="7">
        <dgm:presLayoutVars>
          <dgm:bulletEnabled val="1"/>
        </dgm:presLayoutVars>
      </dgm:prSet>
      <dgm:spPr/>
      <dgm:t>
        <a:bodyPr/>
        <a:lstStyle/>
        <a:p>
          <a:endParaRPr lang="tr-TR"/>
        </a:p>
      </dgm:t>
    </dgm:pt>
    <dgm:pt modelId="{9ADD9F3D-85E2-43CE-854D-C465B02ABC24}" type="pres">
      <dgm:prSet presAssocID="{17DA3478-11D0-4A30-8477-05C296F22085}" presName="sp" presStyleCnt="0"/>
      <dgm:spPr/>
    </dgm:pt>
    <dgm:pt modelId="{77E88D3B-EEF2-45D0-AAB6-339BAABB25E9}" type="pres">
      <dgm:prSet presAssocID="{DC6A97B3-BF79-46DC-B864-38F706D30D82}" presName="linNode" presStyleCnt="0"/>
      <dgm:spPr/>
    </dgm:pt>
    <dgm:pt modelId="{4E7D443C-6392-450A-B188-4A12EA855846}" type="pres">
      <dgm:prSet presAssocID="{DC6A97B3-BF79-46DC-B864-38F706D30D82}" presName="parentText" presStyleLbl="node1" presStyleIdx="5" presStyleCnt="7" custScaleX="49430">
        <dgm:presLayoutVars>
          <dgm:chMax val="1"/>
          <dgm:bulletEnabled val="1"/>
        </dgm:presLayoutVars>
      </dgm:prSet>
      <dgm:spPr/>
      <dgm:t>
        <a:bodyPr/>
        <a:lstStyle/>
        <a:p>
          <a:endParaRPr lang="tr-TR"/>
        </a:p>
      </dgm:t>
    </dgm:pt>
    <dgm:pt modelId="{D7FBA7B0-D252-4EC4-97DA-ADCBE90494AD}" type="pres">
      <dgm:prSet presAssocID="{DC6A97B3-BF79-46DC-B864-38F706D30D82}" presName="descendantText" presStyleLbl="alignAccFollowNode1" presStyleIdx="5" presStyleCnt="7">
        <dgm:presLayoutVars>
          <dgm:bulletEnabled val="1"/>
        </dgm:presLayoutVars>
      </dgm:prSet>
      <dgm:spPr/>
      <dgm:t>
        <a:bodyPr/>
        <a:lstStyle/>
        <a:p>
          <a:endParaRPr lang="tr-TR"/>
        </a:p>
      </dgm:t>
    </dgm:pt>
    <dgm:pt modelId="{E85E69C1-3D7A-468D-9B09-932B8E57A020}" type="pres">
      <dgm:prSet presAssocID="{BBADCE9B-26BC-4FEF-B1C4-8404F46CAE00}" presName="sp" presStyleCnt="0"/>
      <dgm:spPr/>
    </dgm:pt>
    <dgm:pt modelId="{1D49F37A-30B9-498F-A56C-96CE620B94D6}" type="pres">
      <dgm:prSet presAssocID="{82BD8E7C-7410-4C09-BEDD-7973D6C1B07F}" presName="linNode" presStyleCnt="0"/>
      <dgm:spPr/>
    </dgm:pt>
    <dgm:pt modelId="{DA7F7861-CB74-4ECC-9BFC-7F800CB77FC8}" type="pres">
      <dgm:prSet presAssocID="{82BD8E7C-7410-4C09-BEDD-7973D6C1B07F}" presName="parentText" presStyleLbl="node1" presStyleIdx="6" presStyleCnt="7" custScaleX="49430">
        <dgm:presLayoutVars>
          <dgm:chMax val="1"/>
          <dgm:bulletEnabled val="1"/>
        </dgm:presLayoutVars>
      </dgm:prSet>
      <dgm:spPr/>
      <dgm:t>
        <a:bodyPr/>
        <a:lstStyle/>
        <a:p>
          <a:endParaRPr lang="tr-TR"/>
        </a:p>
      </dgm:t>
    </dgm:pt>
    <dgm:pt modelId="{B35A28AB-EE5F-4099-80E4-3D7767CF497B}" type="pres">
      <dgm:prSet presAssocID="{82BD8E7C-7410-4C09-BEDD-7973D6C1B07F}" presName="descendantText" presStyleLbl="alignAccFollowNode1" presStyleIdx="6" presStyleCnt="7">
        <dgm:presLayoutVars>
          <dgm:bulletEnabled val="1"/>
        </dgm:presLayoutVars>
      </dgm:prSet>
      <dgm:spPr/>
      <dgm:t>
        <a:bodyPr/>
        <a:lstStyle/>
        <a:p>
          <a:endParaRPr lang="tr-TR"/>
        </a:p>
      </dgm:t>
    </dgm:pt>
  </dgm:ptLst>
  <dgm:cxnLst>
    <dgm:cxn modelId="{229EB08B-CBAD-47FA-8E75-99C9214BBC3E}" srcId="{28766A6D-5B51-4B4F-B077-12F9BF2CE6FD}" destId="{79ABE159-8664-467F-AFA9-B55A755F6BEE}" srcOrd="0" destOrd="0" parTransId="{94F7B466-D12C-4543-A93A-78AE0453E1ED}" sibTransId="{5E2A8B64-CA4C-4FDA-99AE-C886613DC89A}"/>
    <dgm:cxn modelId="{BC9458CD-05FD-4AFE-BF90-3A2060D77C83}" srcId="{B070AE27-8F3A-4CB8-A11E-9447C7A098F1}" destId="{F18B82E0-E2BD-4B64-8DF6-0001EA88EEEB}" srcOrd="0" destOrd="0" parTransId="{DD249D16-E69D-4E33-AB2C-74E89A76476F}" sibTransId="{FFB0570D-F44A-4E6C-9B8E-747A12A5235D}"/>
    <dgm:cxn modelId="{AC30A21A-996D-4B04-9CDA-5636CF1F4D6B}" srcId="{28766A6D-5B51-4B4F-B077-12F9BF2CE6FD}" destId="{B070AE27-8F3A-4CB8-A11E-9447C7A098F1}" srcOrd="1" destOrd="0" parTransId="{5DF23F36-784F-42FE-9051-F24455ADB6BC}" sibTransId="{E863B7F5-497B-436F-B9B4-EA7AC7D74A5D}"/>
    <dgm:cxn modelId="{E800018A-E5A9-4CAE-A413-E1B3F47BE309}" srcId="{DC6A97B3-BF79-46DC-B864-38F706D30D82}" destId="{BA7D5439-A2B9-460A-83F4-479A2EE73F01}" srcOrd="0" destOrd="0" parTransId="{5F60E2A3-F197-45C6-A192-48E41C29C605}" sibTransId="{2C1496D4-E51F-4B67-A1BD-31F1FE74A842}"/>
    <dgm:cxn modelId="{E10D39E7-F706-4443-AF7B-B1FBE3D9E5B6}" type="presOf" srcId="{26BC4638-7B3B-42A5-83DC-F105413E4479}" destId="{6762570F-BA0B-4C26-9C50-76B74CDAF9FB}" srcOrd="0" destOrd="0" presId="urn:microsoft.com/office/officeart/2005/8/layout/vList5"/>
    <dgm:cxn modelId="{47C79071-A2D2-4BC2-8BA9-2FEF5696440D}" type="presOf" srcId="{D3578FF1-FB20-41D3-B42D-5EEC39A01E6F}" destId="{B35A28AB-EE5F-4099-80E4-3D7767CF497B}" srcOrd="0" destOrd="0" presId="urn:microsoft.com/office/officeart/2005/8/layout/vList5"/>
    <dgm:cxn modelId="{632E414E-52A6-458D-8420-D8A714B13CC8}" type="presOf" srcId="{98FA3C13-5A51-4199-AE6A-F3D6AC68E487}" destId="{D087C151-54ED-408E-AAAD-1DBDD47E9F6B}" srcOrd="0" destOrd="0" presId="urn:microsoft.com/office/officeart/2005/8/layout/vList5"/>
    <dgm:cxn modelId="{C221674D-9C1C-48C3-B464-FC53FDFB6C8C}" srcId="{28766A6D-5B51-4B4F-B077-12F9BF2CE6FD}" destId="{032CDABE-FF8D-43D0-89DC-BA92715745C8}" srcOrd="2" destOrd="0" parTransId="{608714E8-FDD4-4B6B-855D-D5417E6FA8B3}" sibTransId="{2CD43758-1FFB-49FD-8A34-2EEBA1E530BA}"/>
    <dgm:cxn modelId="{83F2226E-2199-4345-9E5C-16BE93E16AC4}" type="presOf" srcId="{76D39C13-782C-4F37-958B-D7A72ABA5F91}" destId="{B35A28AB-EE5F-4099-80E4-3D7767CF497B}" srcOrd="0" destOrd="1" presId="urn:microsoft.com/office/officeart/2005/8/layout/vList5"/>
    <dgm:cxn modelId="{91A337C2-E70B-4A38-AB24-B0C81488ABB2}" srcId="{28766A6D-5B51-4B4F-B077-12F9BF2CE6FD}" destId="{889F7E67-73CD-4D90-B266-AE0894865684}" srcOrd="4" destOrd="0" parTransId="{20B23F67-1190-4D07-B805-9F9CD30EEF56}" sibTransId="{17DA3478-11D0-4A30-8477-05C296F22085}"/>
    <dgm:cxn modelId="{2FA4AA51-ABF1-4EC1-92AE-2C2CE2F55932}" srcId="{889F7E67-73CD-4D90-B266-AE0894865684}" destId="{5391579E-3BFE-48F1-8A8E-402195453339}" srcOrd="0" destOrd="0" parTransId="{71111A5E-0DA5-46AC-B7DC-A2E8F43CDB28}" sibTransId="{60B3F320-33AB-426F-8B9A-661A2416836E}"/>
    <dgm:cxn modelId="{490F94B4-EF28-4CD5-9C01-075DE2F5B92F}" srcId="{82BD8E7C-7410-4C09-BEDD-7973D6C1B07F}" destId="{76D39C13-782C-4F37-958B-D7A72ABA5F91}" srcOrd="1" destOrd="0" parTransId="{490296B3-68B7-403B-B58B-97C52C9AECB3}" sibTransId="{03289E58-FF2F-4BBF-93B1-53444F3A1CAF}"/>
    <dgm:cxn modelId="{01D51EF8-96F7-48A2-9B4C-75712AF49D05}" srcId="{28766A6D-5B51-4B4F-B077-12F9BF2CE6FD}" destId="{EDADAD0C-8224-4A44-8466-0F7D67C93CE9}" srcOrd="3" destOrd="0" parTransId="{2DB0256F-5B3C-4131-8EBB-C459F551CF62}" sibTransId="{204DB507-CD34-4B57-834E-049D4C96C88A}"/>
    <dgm:cxn modelId="{2C852AF7-4725-48B7-8CB7-24332C5A656D}" type="presOf" srcId="{B070AE27-8F3A-4CB8-A11E-9447C7A098F1}" destId="{DFF6EAD8-8186-4436-838D-D0D5D9923F34}" srcOrd="0" destOrd="0" presId="urn:microsoft.com/office/officeart/2005/8/layout/vList5"/>
    <dgm:cxn modelId="{FB58B1FD-E119-45BF-9A4D-3F4B52882A5F}" type="presOf" srcId="{EDADAD0C-8224-4A44-8466-0F7D67C93CE9}" destId="{3588ABA7-D100-44D0-9ABE-28D67DD06836}" srcOrd="0" destOrd="0" presId="urn:microsoft.com/office/officeart/2005/8/layout/vList5"/>
    <dgm:cxn modelId="{B9E6B285-D010-4028-821A-A48EF8D96C34}" type="presOf" srcId="{BA7D5439-A2B9-460A-83F4-479A2EE73F01}" destId="{D7FBA7B0-D252-4EC4-97DA-ADCBE90494AD}" srcOrd="0" destOrd="0" presId="urn:microsoft.com/office/officeart/2005/8/layout/vList5"/>
    <dgm:cxn modelId="{DAFD2B37-C0B5-4D0E-BFDF-0DD7E1EC9608}" srcId="{28766A6D-5B51-4B4F-B077-12F9BF2CE6FD}" destId="{82BD8E7C-7410-4C09-BEDD-7973D6C1B07F}" srcOrd="6" destOrd="0" parTransId="{DA7688B1-3F04-462C-A03D-5C9B9B8B1DF9}" sibTransId="{32CADED3-718F-4AC0-AEC2-70DF42870096}"/>
    <dgm:cxn modelId="{DEC1C348-0AA8-4343-9CAB-EF733AF0915B}" type="presOf" srcId="{28766A6D-5B51-4B4F-B077-12F9BF2CE6FD}" destId="{A5C00846-4C1B-411C-8F9F-205F83E7DADC}" srcOrd="0" destOrd="0" presId="urn:microsoft.com/office/officeart/2005/8/layout/vList5"/>
    <dgm:cxn modelId="{F45041B8-6784-45E1-8AC7-FC720A91274C}" type="presOf" srcId="{82BD8E7C-7410-4C09-BEDD-7973D6C1B07F}" destId="{DA7F7861-CB74-4ECC-9BFC-7F800CB77FC8}" srcOrd="0" destOrd="0" presId="urn:microsoft.com/office/officeart/2005/8/layout/vList5"/>
    <dgm:cxn modelId="{0FA25A92-6614-4B04-96C4-9F86F102246A}" type="presOf" srcId="{D6FB5616-11D2-4E9A-8AE6-483D1975BEB2}" destId="{C5D4E328-6430-4AC7-AC71-CBBA86D947F0}" srcOrd="0" destOrd="0" presId="urn:microsoft.com/office/officeart/2005/8/layout/vList5"/>
    <dgm:cxn modelId="{1F86C3BE-B3B0-4B8F-8F9D-4C80218435BD}" type="presOf" srcId="{F18B82E0-E2BD-4B64-8DF6-0001EA88EEEB}" destId="{590C1B69-C4FD-469C-BB55-D45F0E278B5F}" srcOrd="0" destOrd="0" presId="urn:microsoft.com/office/officeart/2005/8/layout/vList5"/>
    <dgm:cxn modelId="{0B516862-F0E4-487D-81F0-1BB28690C834}" srcId="{EDADAD0C-8224-4A44-8466-0F7D67C93CE9}" destId="{D6FB5616-11D2-4E9A-8AE6-483D1975BEB2}" srcOrd="0" destOrd="0" parTransId="{DE18E4E1-5DE7-467A-A7B5-B4E303C4D5AD}" sibTransId="{7DA1D33F-AC1C-4DCF-81A6-6ACAE2231E1F}"/>
    <dgm:cxn modelId="{3072BE77-EA86-44F0-9912-4781BCE57EF4}" srcId="{79ABE159-8664-467F-AFA9-B55A755F6BEE}" destId="{26BC4638-7B3B-42A5-83DC-F105413E4479}" srcOrd="0" destOrd="0" parTransId="{B3DCC41F-EE94-4132-B397-F33B96B4EA72}" sibTransId="{5FE2E965-00BA-4CD4-9C88-BB02D21C625B}"/>
    <dgm:cxn modelId="{4797355E-2F1A-4C15-8A9F-66F491931899}" type="presOf" srcId="{79ABE159-8664-467F-AFA9-B55A755F6BEE}" destId="{94653515-4965-4BD5-B480-B14700C62720}" srcOrd="0" destOrd="0" presId="urn:microsoft.com/office/officeart/2005/8/layout/vList5"/>
    <dgm:cxn modelId="{C41737AE-2DB7-48E7-A563-E1AA11D18022}" type="presOf" srcId="{5391579E-3BFE-48F1-8A8E-402195453339}" destId="{9F3FBC5A-DE60-4282-ACC9-135DCCDA62A5}" srcOrd="0" destOrd="0" presId="urn:microsoft.com/office/officeart/2005/8/layout/vList5"/>
    <dgm:cxn modelId="{79140599-B949-4058-8E80-13A576281DE8}" type="presOf" srcId="{DC6A97B3-BF79-46DC-B864-38F706D30D82}" destId="{4E7D443C-6392-450A-B188-4A12EA855846}" srcOrd="0" destOrd="0" presId="urn:microsoft.com/office/officeart/2005/8/layout/vList5"/>
    <dgm:cxn modelId="{B01CF68C-C96A-477A-8222-6D4160719A12}" srcId="{28766A6D-5B51-4B4F-B077-12F9BF2CE6FD}" destId="{DC6A97B3-BF79-46DC-B864-38F706D30D82}" srcOrd="5" destOrd="0" parTransId="{C0FDDEBC-6252-437D-8201-A17ED5BABFC6}" sibTransId="{BBADCE9B-26BC-4FEF-B1C4-8404F46CAE00}"/>
    <dgm:cxn modelId="{A695568B-79FE-4C77-A4D3-9B83575C86A2}" srcId="{032CDABE-FF8D-43D0-89DC-BA92715745C8}" destId="{98FA3C13-5A51-4199-AE6A-F3D6AC68E487}" srcOrd="0" destOrd="0" parTransId="{6D031DEF-7205-4473-BB56-24C9B2A168B4}" sibTransId="{7CA2D9AD-B96B-4F4B-BDFD-C24567BAEEF3}"/>
    <dgm:cxn modelId="{0A78A38E-C2F6-451E-849D-9ACB6BFBD101}" srcId="{82BD8E7C-7410-4C09-BEDD-7973D6C1B07F}" destId="{D3578FF1-FB20-41D3-B42D-5EEC39A01E6F}" srcOrd="0" destOrd="0" parTransId="{E09D06D1-372C-4F57-AA87-D4821E6D15E2}" sibTransId="{5132D767-50E9-410C-9025-474D600595BF}"/>
    <dgm:cxn modelId="{D824E706-DFC7-4334-AA22-4403E5B8FD7F}" type="presOf" srcId="{032CDABE-FF8D-43D0-89DC-BA92715745C8}" destId="{8E2F6C2F-1DBE-4B07-8846-2E1136AEB73F}" srcOrd="0" destOrd="0" presId="urn:microsoft.com/office/officeart/2005/8/layout/vList5"/>
    <dgm:cxn modelId="{312CC919-EE9E-400B-AB12-61D87C530AB4}" type="presOf" srcId="{889F7E67-73CD-4D90-B266-AE0894865684}" destId="{833226E1-870F-4AEF-86F8-640B7240D0FA}" srcOrd="0" destOrd="0" presId="urn:microsoft.com/office/officeart/2005/8/layout/vList5"/>
    <dgm:cxn modelId="{D7004D19-9BA7-4BE8-8EF2-75325D793EA4}" type="presParOf" srcId="{A5C00846-4C1B-411C-8F9F-205F83E7DADC}" destId="{109C1989-EDBC-40F1-954F-CDAE61924091}" srcOrd="0" destOrd="0" presId="urn:microsoft.com/office/officeart/2005/8/layout/vList5"/>
    <dgm:cxn modelId="{9B42E8E5-8ABF-4D26-9E74-3C30C3406B18}" type="presParOf" srcId="{109C1989-EDBC-40F1-954F-CDAE61924091}" destId="{94653515-4965-4BD5-B480-B14700C62720}" srcOrd="0" destOrd="0" presId="urn:microsoft.com/office/officeart/2005/8/layout/vList5"/>
    <dgm:cxn modelId="{7B549D35-B986-4E4F-9795-43B7891AE993}" type="presParOf" srcId="{109C1989-EDBC-40F1-954F-CDAE61924091}" destId="{6762570F-BA0B-4C26-9C50-76B74CDAF9FB}" srcOrd="1" destOrd="0" presId="urn:microsoft.com/office/officeart/2005/8/layout/vList5"/>
    <dgm:cxn modelId="{579DCFC0-7C53-4D5C-A665-4C5BFDEFC0C4}" type="presParOf" srcId="{A5C00846-4C1B-411C-8F9F-205F83E7DADC}" destId="{C209558D-29BD-4D8D-9211-781C48DF687F}" srcOrd="1" destOrd="0" presId="urn:microsoft.com/office/officeart/2005/8/layout/vList5"/>
    <dgm:cxn modelId="{C8004B2A-EBBA-4BE2-A2D0-304C0A4BAB0B}" type="presParOf" srcId="{A5C00846-4C1B-411C-8F9F-205F83E7DADC}" destId="{1CD939EE-13A3-46F1-AA75-177145C30F24}" srcOrd="2" destOrd="0" presId="urn:microsoft.com/office/officeart/2005/8/layout/vList5"/>
    <dgm:cxn modelId="{91634458-D046-4182-9E2A-883F1EA8ADE6}" type="presParOf" srcId="{1CD939EE-13A3-46F1-AA75-177145C30F24}" destId="{DFF6EAD8-8186-4436-838D-D0D5D9923F34}" srcOrd="0" destOrd="0" presId="urn:microsoft.com/office/officeart/2005/8/layout/vList5"/>
    <dgm:cxn modelId="{26B5996E-31A2-4314-80BC-8041FEF57F49}" type="presParOf" srcId="{1CD939EE-13A3-46F1-AA75-177145C30F24}" destId="{590C1B69-C4FD-469C-BB55-D45F0E278B5F}" srcOrd="1" destOrd="0" presId="urn:microsoft.com/office/officeart/2005/8/layout/vList5"/>
    <dgm:cxn modelId="{26AAEE2C-2C4E-4DF1-B94B-FEDFE2383AD9}" type="presParOf" srcId="{A5C00846-4C1B-411C-8F9F-205F83E7DADC}" destId="{A76A34D8-851D-443C-81A5-1EA11171DFDC}" srcOrd="3" destOrd="0" presId="urn:microsoft.com/office/officeart/2005/8/layout/vList5"/>
    <dgm:cxn modelId="{1FB4D773-359A-45BE-8EF1-C6C1A1BDDAFF}" type="presParOf" srcId="{A5C00846-4C1B-411C-8F9F-205F83E7DADC}" destId="{16B61667-3D71-40F8-BB85-6E1F8840CE2B}" srcOrd="4" destOrd="0" presId="urn:microsoft.com/office/officeart/2005/8/layout/vList5"/>
    <dgm:cxn modelId="{660547D6-A9B7-4840-BA63-116DAA61106C}" type="presParOf" srcId="{16B61667-3D71-40F8-BB85-6E1F8840CE2B}" destId="{8E2F6C2F-1DBE-4B07-8846-2E1136AEB73F}" srcOrd="0" destOrd="0" presId="urn:microsoft.com/office/officeart/2005/8/layout/vList5"/>
    <dgm:cxn modelId="{2D4496AA-6E15-497C-8866-A6EDE38F1FDC}" type="presParOf" srcId="{16B61667-3D71-40F8-BB85-6E1F8840CE2B}" destId="{D087C151-54ED-408E-AAAD-1DBDD47E9F6B}" srcOrd="1" destOrd="0" presId="urn:microsoft.com/office/officeart/2005/8/layout/vList5"/>
    <dgm:cxn modelId="{E79898ED-D754-42D2-BABC-B7948F959ABD}" type="presParOf" srcId="{A5C00846-4C1B-411C-8F9F-205F83E7DADC}" destId="{955C9940-FC8A-4765-9A80-E19A01B5681C}" srcOrd="5" destOrd="0" presId="urn:microsoft.com/office/officeart/2005/8/layout/vList5"/>
    <dgm:cxn modelId="{E5F1A8BB-47A9-4090-BA52-A9CA8DE99DCA}" type="presParOf" srcId="{A5C00846-4C1B-411C-8F9F-205F83E7DADC}" destId="{CB58BFE9-4EF2-48F6-B796-82005BC189DA}" srcOrd="6" destOrd="0" presId="urn:microsoft.com/office/officeart/2005/8/layout/vList5"/>
    <dgm:cxn modelId="{424F29C7-6530-4FAB-B219-FE5F26E1EDFA}" type="presParOf" srcId="{CB58BFE9-4EF2-48F6-B796-82005BC189DA}" destId="{3588ABA7-D100-44D0-9ABE-28D67DD06836}" srcOrd="0" destOrd="0" presId="urn:microsoft.com/office/officeart/2005/8/layout/vList5"/>
    <dgm:cxn modelId="{7CACF708-1FBF-4191-A44E-C878686F4DC1}" type="presParOf" srcId="{CB58BFE9-4EF2-48F6-B796-82005BC189DA}" destId="{C5D4E328-6430-4AC7-AC71-CBBA86D947F0}" srcOrd="1" destOrd="0" presId="urn:microsoft.com/office/officeart/2005/8/layout/vList5"/>
    <dgm:cxn modelId="{D82F8822-1D86-44B7-8480-8C9C79B2A0D7}" type="presParOf" srcId="{A5C00846-4C1B-411C-8F9F-205F83E7DADC}" destId="{6767DE22-B7D6-48B9-8690-38C583532568}" srcOrd="7" destOrd="0" presId="urn:microsoft.com/office/officeart/2005/8/layout/vList5"/>
    <dgm:cxn modelId="{5AB76D2D-4387-46F7-A631-809D61AE460C}" type="presParOf" srcId="{A5C00846-4C1B-411C-8F9F-205F83E7DADC}" destId="{B66B1E27-B875-4C35-8229-118731665E5E}" srcOrd="8" destOrd="0" presId="urn:microsoft.com/office/officeart/2005/8/layout/vList5"/>
    <dgm:cxn modelId="{44C46FDD-9D13-47ED-A0C7-8F8489E69BD4}" type="presParOf" srcId="{B66B1E27-B875-4C35-8229-118731665E5E}" destId="{833226E1-870F-4AEF-86F8-640B7240D0FA}" srcOrd="0" destOrd="0" presId="urn:microsoft.com/office/officeart/2005/8/layout/vList5"/>
    <dgm:cxn modelId="{77226226-1B3A-4E69-A83F-29ACD57413F3}" type="presParOf" srcId="{B66B1E27-B875-4C35-8229-118731665E5E}" destId="{9F3FBC5A-DE60-4282-ACC9-135DCCDA62A5}" srcOrd="1" destOrd="0" presId="urn:microsoft.com/office/officeart/2005/8/layout/vList5"/>
    <dgm:cxn modelId="{8EBA28A6-3682-419D-BE10-AAF7ABDAF196}" type="presParOf" srcId="{A5C00846-4C1B-411C-8F9F-205F83E7DADC}" destId="{9ADD9F3D-85E2-43CE-854D-C465B02ABC24}" srcOrd="9" destOrd="0" presId="urn:microsoft.com/office/officeart/2005/8/layout/vList5"/>
    <dgm:cxn modelId="{9B07D5DA-17AD-491D-8DA4-3EC61D674105}" type="presParOf" srcId="{A5C00846-4C1B-411C-8F9F-205F83E7DADC}" destId="{77E88D3B-EEF2-45D0-AAB6-339BAABB25E9}" srcOrd="10" destOrd="0" presId="urn:microsoft.com/office/officeart/2005/8/layout/vList5"/>
    <dgm:cxn modelId="{F9D01101-F880-4023-9C5F-E5562A0DD242}" type="presParOf" srcId="{77E88D3B-EEF2-45D0-AAB6-339BAABB25E9}" destId="{4E7D443C-6392-450A-B188-4A12EA855846}" srcOrd="0" destOrd="0" presId="urn:microsoft.com/office/officeart/2005/8/layout/vList5"/>
    <dgm:cxn modelId="{5B42F11F-6757-4109-92EA-CD4F8E9A5150}" type="presParOf" srcId="{77E88D3B-EEF2-45D0-AAB6-339BAABB25E9}" destId="{D7FBA7B0-D252-4EC4-97DA-ADCBE90494AD}" srcOrd="1" destOrd="0" presId="urn:microsoft.com/office/officeart/2005/8/layout/vList5"/>
    <dgm:cxn modelId="{B11017D1-39A8-4EA3-BF9D-A1A150C5AF5A}" type="presParOf" srcId="{A5C00846-4C1B-411C-8F9F-205F83E7DADC}" destId="{E85E69C1-3D7A-468D-9B09-932B8E57A020}" srcOrd="11" destOrd="0" presId="urn:microsoft.com/office/officeart/2005/8/layout/vList5"/>
    <dgm:cxn modelId="{DE0FBB77-C5A5-49F6-80EA-F94EAE09C16D}" type="presParOf" srcId="{A5C00846-4C1B-411C-8F9F-205F83E7DADC}" destId="{1D49F37A-30B9-498F-A56C-96CE620B94D6}" srcOrd="12" destOrd="0" presId="urn:microsoft.com/office/officeart/2005/8/layout/vList5"/>
    <dgm:cxn modelId="{A5F7629A-D541-4003-A1A5-D31ACE87F529}" type="presParOf" srcId="{1D49F37A-30B9-498F-A56C-96CE620B94D6}" destId="{DA7F7861-CB74-4ECC-9BFC-7F800CB77FC8}" srcOrd="0" destOrd="0" presId="urn:microsoft.com/office/officeart/2005/8/layout/vList5"/>
    <dgm:cxn modelId="{B609F088-CFE1-414F-8598-1E6F5B948112}" type="presParOf" srcId="{1D49F37A-30B9-498F-A56C-96CE620B94D6}" destId="{B35A28AB-EE5F-4099-80E4-3D7767CF49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086ED8-47A8-4EB1-8F19-A18503CC31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FA9AD83-E11E-470B-BCFE-50115FD65E35}">
      <dgm:prSet/>
      <dgm:spPr/>
      <dgm:t>
        <a:bodyPr/>
        <a:lstStyle/>
        <a:p>
          <a:pPr rtl="0"/>
          <a:r>
            <a:rPr lang="tr-TR" smtClean="0"/>
            <a:t>1990’lar</a:t>
          </a:r>
          <a:endParaRPr lang="tr-TR"/>
        </a:p>
      </dgm:t>
    </dgm:pt>
    <dgm:pt modelId="{84761DDA-3D35-48F2-96D7-570CF63DF66D}" type="parTrans" cxnId="{78460AC9-4E1C-4CE3-9A39-8ECBEEA370D9}">
      <dgm:prSet/>
      <dgm:spPr/>
      <dgm:t>
        <a:bodyPr/>
        <a:lstStyle/>
        <a:p>
          <a:endParaRPr lang="tr-TR"/>
        </a:p>
      </dgm:t>
    </dgm:pt>
    <dgm:pt modelId="{DDB4C94F-DAA0-41B8-A7E4-B948CEB17A6D}" type="sibTrans" cxnId="{78460AC9-4E1C-4CE3-9A39-8ECBEEA370D9}">
      <dgm:prSet/>
      <dgm:spPr/>
      <dgm:t>
        <a:bodyPr/>
        <a:lstStyle/>
        <a:p>
          <a:endParaRPr lang="tr-TR"/>
        </a:p>
      </dgm:t>
    </dgm:pt>
    <dgm:pt modelId="{3339BD35-E170-4201-8BE0-12C643EE6D14}">
      <dgm:prSet custT="1"/>
      <dgm:spPr/>
      <dgm:t>
        <a:bodyPr/>
        <a:lstStyle/>
        <a:p>
          <a:pPr rtl="0"/>
          <a:r>
            <a:rPr lang="tr-TR" sz="1600" smtClean="0"/>
            <a:t>WWW</a:t>
          </a:r>
          <a:endParaRPr lang="tr-TR" sz="1600"/>
        </a:p>
      </dgm:t>
    </dgm:pt>
    <dgm:pt modelId="{DC47F0FA-91AA-4BB7-951B-7B8A2A3F1DD2}" type="parTrans" cxnId="{23497FDD-A4FD-4B06-A512-E25A5B10D59F}">
      <dgm:prSet/>
      <dgm:spPr/>
      <dgm:t>
        <a:bodyPr/>
        <a:lstStyle/>
        <a:p>
          <a:endParaRPr lang="tr-TR"/>
        </a:p>
      </dgm:t>
    </dgm:pt>
    <dgm:pt modelId="{28EA49B3-0934-48E3-8191-3CFAAB476C14}" type="sibTrans" cxnId="{23497FDD-A4FD-4B06-A512-E25A5B10D59F}">
      <dgm:prSet/>
      <dgm:spPr/>
      <dgm:t>
        <a:bodyPr/>
        <a:lstStyle/>
        <a:p>
          <a:endParaRPr lang="tr-TR"/>
        </a:p>
      </dgm:t>
    </dgm:pt>
    <dgm:pt modelId="{70607294-A6F5-4F80-9A8B-1D95A5B207BF}">
      <dgm:prSet/>
      <dgm:spPr/>
      <dgm:t>
        <a:bodyPr/>
        <a:lstStyle/>
        <a:p>
          <a:pPr rtl="0"/>
          <a:r>
            <a:rPr lang="tr-TR" smtClean="0"/>
            <a:t>1990’lar</a:t>
          </a:r>
          <a:endParaRPr lang="tr-TR"/>
        </a:p>
      </dgm:t>
    </dgm:pt>
    <dgm:pt modelId="{68CF0671-0B38-4E23-AC4B-3AA90076FB30}" type="parTrans" cxnId="{394C4DBD-0285-46D0-B28E-50217600845C}">
      <dgm:prSet/>
      <dgm:spPr/>
      <dgm:t>
        <a:bodyPr/>
        <a:lstStyle/>
        <a:p>
          <a:endParaRPr lang="tr-TR"/>
        </a:p>
      </dgm:t>
    </dgm:pt>
    <dgm:pt modelId="{BB788881-3E2A-47BF-B8F6-5D550664ABB0}" type="sibTrans" cxnId="{394C4DBD-0285-46D0-B28E-50217600845C}">
      <dgm:prSet/>
      <dgm:spPr/>
      <dgm:t>
        <a:bodyPr/>
        <a:lstStyle/>
        <a:p>
          <a:endParaRPr lang="tr-TR"/>
        </a:p>
      </dgm:t>
    </dgm:pt>
    <dgm:pt modelId="{57FAB7AC-8B72-4A01-820B-95D6DDD3187C}">
      <dgm:prSet custT="1"/>
      <dgm:spPr/>
      <dgm:t>
        <a:bodyPr/>
        <a:lstStyle/>
        <a:p>
          <a:pPr rtl="0"/>
          <a:r>
            <a:rPr lang="tr-TR" sz="1600" dirty="0" smtClean="0"/>
            <a:t>üniversitelerde İBE programları</a:t>
          </a:r>
          <a:endParaRPr lang="tr-TR" sz="1600" dirty="0"/>
        </a:p>
      </dgm:t>
    </dgm:pt>
    <dgm:pt modelId="{982C37D3-FFB2-475F-BE40-83D671D05BDC}" type="parTrans" cxnId="{3B995BB0-59FF-463D-83F3-905AED7A2673}">
      <dgm:prSet/>
      <dgm:spPr/>
      <dgm:t>
        <a:bodyPr/>
        <a:lstStyle/>
        <a:p>
          <a:endParaRPr lang="tr-TR"/>
        </a:p>
      </dgm:t>
    </dgm:pt>
    <dgm:pt modelId="{64FD1A80-E5CA-491C-8253-E2DAD2C1E18E}" type="sibTrans" cxnId="{3B995BB0-59FF-463D-83F3-905AED7A2673}">
      <dgm:prSet/>
      <dgm:spPr/>
      <dgm:t>
        <a:bodyPr/>
        <a:lstStyle/>
        <a:p>
          <a:endParaRPr lang="tr-TR"/>
        </a:p>
      </dgm:t>
    </dgm:pt>
    <dgm:pt modelId="{B2957253-6ED8-479D-923F-BEF4D8375654}">
      <dgm:prSet/>
      <dgm:spPr/>
      <dgm:t>
        <a:bodyPr/>
        <a:lstStyle/>
        <a:p>
          <a:pPr rtl="0"/>
          <a:r>
            <a:rPr lang="tr-TR" smtClean="0"/>
            <a:t>2000’ler </a:t>
          </a:r>
          <a:endParaRPr lang="tr-TR"/>
        </a:p>
      </dgm:t>
    </dgm:pt>
    <dgm:pt modelId="{B2E00FCB-E3E4-49BA-BB92-3772C77789FB}" type="parTrans" cxnId="{E7D08664-3911-48B9-AF85-536BA2819BF5}">
      <dgm:prSet/>
      <dgm:spPr/>
      <dgm:t>
        <a:bodyPr/>
        <a:lstStyle/>
        <a:p>
          <a:endParaRPr lang="tr-TR"/>
        </a:p>
      </dgm:t>
    </dgm:pt>
    <dgm:pt modelId="{1BD05AE0-AC11-4DAD-BE21-B1FD86913B8C}" type="sibTrans" cxnId="{E7D08664-3911-48B9-AF85-536BA2819BF5}">
      <dgm:prSet/>
      <dgm:spPr/>
      <dgm:t>
        <a:bodyPr/>
        <a:lstStyle/>
        <a:p>
          <a:endParaRPr lang="tr-TR"/>
        </a:p>
      </dgm:t>
    </dgm:pt>
    <dgm:pt modelId="{5872E52A-12BE-41B8-86F9-8B180B87F7D5}">
      <dgm:prSet custT="1"/>
      <dgm:spPr/>
      <dgm:t>
        <a:bodyPr/>
        <a:lstStyle/>
        <a:p>
          <a:pPr rtl="0"/>
          <a:r>
            <a:rPr lang="tr-TR" sz="1600" smtClean="0"/>
            <a:t>mobil teknolojiler</a:t>
          </a:r>
          <a:endParaRPr lang="tr-TR" sz="1600"/>
        </a:p>
      </dgm:t>
    </dgm:pt>
    <dgm:pt modelId="{F2971F25-0EE0-4B67-9D0F-0068B0223A4B}" type="parTrans" cxnId="{C75B9CD5-878B-46DE-910F-25D79FCF6604}">
      <dgm:prSet/>
      <dgm:spPr/>
      <dgm:t>
        <a:bodyPr/>
        <a:lstStyle/>
        <a:p>
          <a:endParaRPr lang="tr-TR"/>
        </a:p>
      </dgm:t>
    </dgm:pt>
    <dgm:pt modelId="{55B76685-5C4F-487D-B988-4A352A0E0DED}" type="sibTrans" cxnId="{C75B9CD5-878B-46DE-910F-25D79FCF6604}">
      <dgm:prSet/>
      <dgm:spPr/>
      <dgm:t>
        <a:bodyPr/>
        <a:lstStyle/>
        <a:p>
          <a:endParaRPr lang="tr-TR"/>
        </a:p>
      </dgm:t>
    </dgm:pt>
    <dgm:pt modelId="{8D4A18E6-6FB5-4AB2-9965-B64893195A33}">
      <dgm:prSet custT="1"/>
      <dgm:spPr/>
      <dgm:t>
        <a:bodyPr/>
        <a:lstStyle/>
        <a:p>
          <a:pPr rtl="0"/>
          <a:r>
            <a:rPr lang="tr-TR" sz="1600" smtClean="0"/>
            <a:t>sosyal ağlar</a:t>
          </a:r>
          <a:endParaRPr lang="tr-TR" sz="1600"/>
        </a:p>
      </dgm:t>
    </dgm:pt>
    <dgm:pt modelId="{3BE042F7-ECC6-44C2-9CC2-DFD39DDE72FE}" type="parTrans" cxnId="{54F315AC-96E5-4AE0-AF1F-3430CCF08710}">
      <dgm:prSet/>
      <dgm:spPr/>
      <dgm:t>
        <a:bodyPr/>
        <a:lstStyle/>
        <a:p>
          <a:endParaRPr lang="tr-TR"/>
        </a:p>
      </dgm:t>
    </dgm:pt>
    <dgm:pt modelId="{88860E5E-D435-4EAB-ADDC-7B4FA914DA0C}" type="sibTrans" cxnId="{54F315AC-96E5-4AE0-AF1F-3430CCF08710}">
      <dgm:prSet/>
      <dgm:spPr/>
      <dgm:t>
        <a:bodyPr/>
        <a:lstStyle/>
        <a:p>
          <a:endParaRPr lang="tr-TR"/>
        </a:p>
      </dgm:t>
    </dgm:pt>
    <dgm:pt modelId="{E68FC56F-8409-4FA3-8318-547FF61CC670}">
      <dgm:prSet custT="1"/>
      <dgm:spPr/>
      <dgm:t>
        <a:bodyPr/>
        <a:lstStyle/>
        <a:p>
          <a:pPr rtl="0"/>
          <a:r>
            <a:rPr lang="tr-TR" sz="1600" smtClean="0"/>
            <a:t>sanal ve arttırılmış gerçeklik</a:t>
          </a:r>
          <a:endParaRPr lang="tr-TR" sz="1600"/>
        </a:p>
      </dgm:t>
    </dgm:pt>
    <dgm:pt modelId="{7E16CAC4-3E64-4D69-A15E-FC8979E1D682}" type="parTrans" cxnId="{F07E7078-763E-4915-8BD1-B04D5BBD8B74}">
      <dgm:prSet/>
      <dgm:spPr/>
      <dgm:t>
        <a:bodyPr/>
        <a:lstStyle/>
        <a:p>
          <a:endParaRPr lang="tr-TR"/>
        </a:p>
      </dgm:t>
    </dgm:pt>
    <dgm:pt modelId="{787631A1-99A9-46F0-86A6-F870C352A29E}" type="sibTrans" cxnId="{F07E7078-763E-4915-8BD1-B04D5BBD8B74}">
      <dgm:prSet/>
      <dgm:spPr/>
      <dgm:t>
        <a:bodyPr/>
        <a:lstStyle/>
        <a:p>
          <a:endParaRPr lang="tr-TR"/>
        </a:p>
      </dgm:t>
    </dgm:pt>
    <dgm:pt modelId="{B48BFB99-3CEB-43A4-872B-C8C42A5F9770}">
      <dgm:prSet custT="1"/>
      <dgm:spPr/>
      <dgm:t>
        <a:bodyPr/>
        <a:lstStyle/>
        <a:p>
          <a:pPr rtl="0"/>
          <a:r>
            <a:rPr lang="tr-TR" sz="1600" smtClean="0"/>
            <a:t>giyilebilir teknolojiler</a:t>
          </a:r>
          <a:endParaRPr lang="tr-TR" sz="1600"/>
        </a:p>
      </dgm:t>
    </dgm:pt>
    <dgm:pt modelId="{161073F4-B9AB-46A2-A1D4-1D43CE18068B}" type="parTrans" cxnId="{A50C8969-72B5-4474-BFBA-DF2A3B466C01}">
      <dgm:prSet/>
      <dgm:spPr/>
      <dgm:t>
        <a:bodyPr/>
        <a:lstStyle/>
        <a:p>
          <a:endParaRPr lang="tr-TR"/>
        </a:p>
      </dgm:t>
    </dgm:pt>
    <dgm:pt modelId="{21C95DE6-D6A8-409E-B93E-F7EF11D2432B}" type="sibTrans" cxnId="{A50C8969-72B5-4474-BFBA-DF2A3B466C01}">
      <dgm:prSet/>
      <dgm:spPr/>
      <dgm:t>
        <a:bodyPr/>
        <a:lstStyle/>
        <a:p>
          <a:endParaRPr lang="tr-TR"/>
        </a:p>
      </dgm:t>
    </dgm:pt>
    <dgm:pt modelId="{5769D266-4AD7-43BF-B708-FB1B18221FE3}">
      <dgm:prSet custT="1"/>
      <dgm:spPr/>
      <dgm:t>
        <a:bodyPr/>
        <a:lstStyle/>
        <a:p>
          <a:pPr rtl="0"/>
          <a:r>
            <a:rPr lang="tr-TR" sz="1600" smtClean="0"/>
            <a:t>duygusal etkileşim </a:t>
          </a:r>
          <a:endParaRPr lang="tr-TR" sz="1600"/>
        </a:p>
      </dgm:t>
    </dgm:pt>
    <dgm:pt modelId="{2C01ABC8-D8AC-4043-8E15-C88DF72224B7}" type="parTrans" cxnId="{B3FF3E2A-D91A-4FFE-85EF-EE16D947AF56}">
      <dgm:prSet/>
      <dgm:spPr/>
      <dgm:t>
        <a:bodyPr/>
        <a:lstStyle/>
        <a:p>
          <a:endParaRPr lang="tr-TR"/>
        </a:p>
      </dgm:t>
    </dgm:pt>
    <dgm:pt modelId="{CD25DCBB-4F48-4233-9BC1-33EED6E76E02}" type="sibTrans" cxnId="{B3FF3E2A-D91A-4FFE-85EF-EE16D947AF56}">
      <dgm:prSet/>
      <dgm:spPr/>
      <dgm:t>
        <a:bodyPr/>
        <a:lstStyle/>
        <a:p>
          <a:endParaRPr lang="tr-TR"/>
        </a:p>
      </dgm:t>
    </dgm:pt>
    <dgm:pt modelId="{02CCC955-F531-436D-92C2-4DD7335DA2AC}">
      <dgm:prSet/>
      <dgm:spPr/>
      <dgm:t>
        <a:bodyPr/>
        <a:lstStyle/>
        <a:p>
          <a:pPr rtl="0"/>
          <a:r>
            <a:rPr lang="tr-TR" smtClean="0"/>
            <a:t>2015</a:t>
          </a:r>
          <a:endParaRPr lang="tr-TR"/>
        </a:p>
      </dgm:t>
    </dgm:pt>
    <dgm:pt modelId="{129D47ED-8326-4364-AD28-C7D6A72D85D7}" type="parTrans" cxnId="{D2749E7B-E70C-46A4-9842-A6C1FBC1E6BE}">
      <dgm:prSet/>
      <dgm:spPr/>
      <dgm:t>
        <a:bodyPr/>
        <a:lstStyle/>
        <a:p>
          <a:endParaRPr lang="tr-TR"/>
        </a:p>
      </dgm:t>
    </dgm:pt>
    <dgm:pt modelId="{A5896AF3-440C-4E44-9B21-24E7FD05C01B}" type="sibTrans" cxnId="{D2749E7B-E70C-46A4-9842-A6C1FBC1E6BE}">
      <dgm:prSet/>
      <dgm:spPr/>
      <dgm:t>
        <a:bodyPr/>
        <a:lstStyle/>
        <a:p>
          <a:endParaRPr lang="tr-TR"/>
        </a:p>
      </dgm:t>
    </dgm:pt>
    <dgm:pt modelId="{95025B93-3F1D-4D88-A882-B1EB9F8D3416}">
      <dgm:prSet custT="1"/>
      <dgm:spPr/>
      <dgm:t>
        <a:bodyPr/>
        <a:lstStyle/>
        <a:p>
          <a:pPr rtl="0"/>
          <a:r>
            <a:rPr lang="tr-TR" sz="1600" smtClean="0"/>
            <a:t>Beyin Bilgisayar Etkileşimi</a:t>
          </a:r>
          <a:endParaRPr lang="tr-TR" sz="1600"/>
        </a:p>
      </dgm:t>
    </dgm:pt>
    <dgm:pt modelId="{1C830DFD-8578-47DE-81B2-BFD5C4EF9568}" type="parTrans" cxnId="{D870AC71-CBC1-4F4D-88B0-8F733BB7FFC5}">
      <dgm:prSet/>
      <dgm:spPr/>
      <dgm:t>
        <a:bodyPr/>
        <a:lstStyle/>
        <a:p>
          <a:endParaRPr lang="tr-TR"/>
        </a:p>
      </dgm:t>
    </dgm:pt>
    <dgm:pt modelId="{BD9D41E8-6260-441E-9DF1-ADE6E3C247B7}" type="sibTrans" cxnId="{D870AC71-CBC1-4F4D-88B0-8F733BB7FFC5}">
      <dgm:prSet/>
      <dgm:spPr/>
      <dgm:t>
        <a:bodyPr/>
        <a:lstStyle/>
        <a:p>
          <a:endParaRPr lang="tr-TR"/>
        </a:p>
      </dgm:t>
    </dgm:pt>
    <dgm:pt modelId="{68D8C9AB-5F05-448F-9E16-10FE6C41E194}" type="pres">
      <dgm:prSet presAssocID="{CF086ED8-47A8-4EB1-8F19-A18503CC314C}" presName="Name0" presStyleCnt="0">
        <dgm:presLayoutVars>
          <dgm:dir/>
          <dgm:animLvl val="lvl"/>
          <dgm:resizeHandles val="exact"/>
        </dgm:presLayoutVars>
      </dgm:prSet>
      <dgm:spPr/>
      <dgm:t>
        <a:bodyPr/>
        <a:lstStyle/>
        <a:p>
          <a:endParaRPr lang="tr-TR"/>
        </a:p>
      </dgm:t>
    </dgm:pt>
    <dgm:pt modelId="{88CFE0C7-DBE9-4652-8EB7-0CBBA11A14CE}" type="pres">
      <dgm:prSet presAssocID="{7FA9AD83-E11E-470B-BCFE-50115FD65E35}" presName="linNode" presStyleCnt="0"/>
      <dgm:spPr/>
    </dgm:pt>
    <dgm:pt modelId="{ACEFA846-5C82-4C02-AAF6-A5BBB6468128}" type="pres">
      <dgm:prSet presAssocID="{7FA9AD83-E11E-470B-BCFE-50115FD65E35}" presName="parentText" presStyleLbl="node1" presStyleIdx="0" presStyleCnt="4" custScaleX="38217">
        <dgm:presLayoutVars>
          <dgm:chMax val="1"/>
          <dgm:bulletEnabled val="1"/>
        </dgm:presLayoutVars>
      </dgm:prSet>
      <dgm:spPr/>
      <dgm:t>
        <a:bodyPr/>
        <a:lstStyle/>
        <a:p>
          <a:endParaRPr lang="tr-TR"/>
        </a:p>
      </dgm:t>
    </dgm:pt>
    <dgm:pt modelId="{F1331672-EC7C-413F-B965-0E15D8C3D6CF}" type="pres">
      <dgm:prSet presAssocID="{7FA9AD83-E11E-470B-BCFE-50115FD65E35}" presName="descendantText" presStyleLbl="alignAccFollowNode1" presStyleIdx="0" presStyleCnt="4">
        <dgm:presLayoutVars>
          <dgm:bulletEnabled val="1"/>
        </dgm:presLayoutVars>
      </dgm:prSet>
      <dgm:spPr/>
      <dgm:t>
        <a:bodyPr/>
        <a:lstStyle/>
        <a:p>
          <a:endParaRPr lang="tr-TR"/>
        </a:p>
      </dgm:t>
    </dgm:pt>
    <dgm:pt modelId="{67C83B60-4FF9-4624-B693-C8EB6842FF8F}" type="pres">
      <dgm:prSet presAssocID="{DDB4C94F-DAA0-41B8-A7E4-B948CEB17A6D}" presName="sp" presStyleCnt="0"/>
      <dgm:spPr/>
    </dgm:pt>
    <dgm:pt modelId="{94C9D9BE-5F63-4E04-8BA4-A283800488B8}" type="pres">
      <dgm:prSet presAssocID="{70607294-A6F5-4F80-9A8B-1D95A5B207BF}" presName="linNode" presStyleCnt="0"/>
      <dgm:spPr/>
    </dgm:pt>
    <dgm:pt modelId="{F55DEF0A-89DC-4573-AA86-2EE54DBBE169}" type="pres">
      <dgm:prSet presAssocID="{70607294-A6F5-4F80-9A8B-1D95A5B207BF}" presName="parentText" presStyleLbl="node1" presStyleIdx="1" presStyleCnt="4" custScaleX="38217">
        <dgm:presLayoutVars>
          <dgm:chMax val="1"/>
          <dgm:bulletEnabled val="1"/>
        </dgm:presLayoutVars>
      </dgm:prSet>
      <dgm:spPr/>
      <dgm:t>
        <a:bodyPr/>
        <a:lstStyle/>
        <a:p>
          <a:endParaRPr lang="tr-TR"/>
        </a:p>
      </dgm:t>
    </dgm:pt>
    <dgm:pt modelId="{C0C6896C-CB2D-496C-8918-BE5ED142246E}" type="pres">
      <dgm:prSet presAssocID="{70607294-A6F5-4F80-9A8B-1D95A5B207BF}" presName="descendantText" presStyleLbl="alignAccFollowNode1" presStyleIdx="1" presStyleCnt="4">
        <dgm:presLayoutVars>
          <dgm:bulletEnabled val="1"/>
        </dgm:presLayoutVars>
      </dgm:prSet>
      <dgm:spPr/>
      <dgm:t>
        <a:bodyPr/>
        <a:lstStyle/>
        <a:p>
          <a:endParaRPr lang="tr-TR"/>
        </a:p>
      </dgm:t>
    </dgm:pt>
    <dgm:pt modelId="{0C87F01B-6478-4465-9A5B-8C3753FC5D34}" type="pres">
      <dgm:prSet presAssocID="{BB788881-3E2A-47BF-B8F6-5D550664ABB0}" presName="sp" presStyleCnt="0"/>
      <dgm:spPr/>
    </dgm:pt>
    <dgm:pt modelId="{1E871DC1-04E6-467F-A9E4-8128FDDFD191}" type="pres">
      <dgm:prSet presAssocID="{B2957253-6ED8-479D-923F-BEF4D8375654}" presName="linNode" presStyleCnt="0"/>
      <dgm:spPr/>
    </dgm:pt>
    <dgm:pt modelId="{35597FEC-0055-41AE-B2B0-957E9611B1EE}" type="pres">
      <dgm:prSet presAssocID="{B2957253-6ED8-479D-923F-BEF4D8375654}" presName="parentText" presStyleLbl="node1" presStyleIdx="2" presStyleCnt="4" custScaleX="38217">
        <dgm:presLayoutVars>
          <dgm:chMax val="1"/>
          <dgm:bulletEnabled val="1"/>
        </dgm:presLayoutVars>
      </dgm:prSet>
      <dgm:spPr/>
      <dgm:t>
        <a:bodyPr/>
        <a:lstStyle/>
        <a:p>
          <a:endParaRPr lang="tr-TR"/>
        </a:p>
      </dgm:t>
    </dgm:pt>
    <dgm:pt modelId="{AA439CD8-4799-461D-B29E-E2535D7E2E95}" type="pres">
      <dgm:prSet presAssocID="{B2957253-6ED8-479D-923F-BEF4D8375654}" presName="descendantText" presStyleLbl="alignAccFollowNode1" presStyleIdx="2" presStyleCnt="4" custScaleY="310030">
        <dgm:presLayoutVars>
          <dgm:bulletEnabled val="1"/>
        </dgm:presLayoutVars>
      </dgm:prSet>
      <dgm:spPr/>
      <dgm:t>
        <a:bodyPr/>
        <a:lstStyle/>
        <a:p>
          <a:endParaRPr lang="tr-TR"/>
        </a:p>
      </dgm:t>
    </dgm:pt>
    <dgm:pt modelId="{EC780024-0F21-4C15-8254-8D94205B903A}" type="pres">
      <dgm:prSet presAssocID="{1BD05AE0-AC11-4DAD-BE21-B1FD86913B8C}" presName="sp" presStyleCnt="0"/>
      <dgm:spPr/>
    </dgm:pt>
    <dgm:pt modelId="{D78E2FF9-561B-4874-B63C-0B5E860EA40C}" type="pres">
      <dgm:prSet presAssocID="{02CCC955-F531-436D-92C2-4DD7335DA2AC}" presName="linNode" presStyleCnt="0"/>
      <dgm:spPr/>
    </dgm:pt>
    <dgm:pt modelId="{20CCE240-6472-44F6-8DA2-637F734FF00A}" type="pres">
      <dgm:prSet presAssocID="{02CCC955-F531-436D-92C2-4DD7335DA2AC}" presName="parentText" presStyleLbl="node1" presStyleIdx="3" presStyleCnt="4" custScaleX="38217">
        <dgm:presLayoutVars>
          <dgm:chMax val="1"/>
          <dgm:bulletEnabled val="1"/>
        </dgm:presLayoutVars>
      </dgm:prSet>
      <dgm:spPr/>
      <dgm:t>
        <a:bodyPr/>
        <a:lstStyle/>
        <a:p>
          <a:endParaRPr lang="tr-TR"/>
        </a:p>
      </dgm:t>
    </dgm:pt>
    <dgm:pt modelId="{1C82E8AB-917E-4620-9978-55D314076936}" type="pres">
      <dgm:prSet presAssocID="{02CCC955-F531-436D-92C2-4DD7335DA2AC}" presName="descendantText" presStyleLbl="alignAccFollowNode1" presStyleIdx="3" presStyleCnt="4">
        <dgm:presLayoutVars>
          <dgm:bulletEnabled val="1"/>
        </dgm:presLayoutVars>
      </dgm:prSet>
      <dgm:spPr/>
      <dgm:t>
        <a:bodyPr/>
        <a:lstStyle/>
        <a:p>
          <a:endParaRPr lang="tr-TR"/>
        </a:p>
      </dgm:t>
    </dgm:pt>
  </dgm:ptLst>
  <dgm:cxnLst>
    <dgm:cxn modelId="{54F315AC-96E5-4AE0-AF1F-3430CCF08710}" srcId="{B2957253-6ED8-479D-923F-BEF4D8375654}" destId="{8D4A18E6-6FB5-4AB2-9965-B64893195A33}" srcOrd="1" destOrd="0" parTransId="{3BE042F7-ECC6-44C2-9CC2-DFD39DDE72FE}" sibTransId="{88860E5E-D435-4EAB-ADDC-7B4FA914DA0C}"/>
    <dgm:cxn modelId="{E7D08664-3911-48B9-AF85-536BA2819BF5}" srcId="{CF086ED8-47A8-4EB1-8F19-A18503CC314C}" destId="{B2957253-6ED8-479D-923F-BEF4D8375654}" srcOrd="2" destOrd="0" parTransId="{B2E00FCB-E3E4-49BA-BB92-3772C77789FB}" sibTransId="{1BD05AE0-AC11-4DAD-BE21-B1FD86913B8C}"/>
    <dgm:cxn modelId="{FB90237B-BAFB-4AB2-BE85-5DEF27E73A93}" type="presOf" srcId="{5872E52A-12BE-41B8-86F9-8B180B87F7D5}" destId="{AA439CD8-4799-461D-B29E-E2535D7E2E95}" srcOrd="0" destOrd="0" presId="urn:microsoft.com/office/officeart/2005/8/layout/vList5"/>
    <dgm:cxn modelId="{F874CB73-67BB-4067-A522-CF758EB06F4E}" type="presOf" srcId="{95025B93-3F1D-4D88-A882-B1EB9F8D3416}" destId="{1C82E8AB-917E-4620-9978-55D314076936}" srcOrd="0" destOrd="0" presId="urn:microsoft.com/office/officeart/2005/8/layout/vList5"/>
    <dgm:cxn modelId="{03E0C391-4E33-4F59-84F9-B042A8A206C2}" type="presOf" srcId="{B48BFB99-3CEB-43A4-872B-C8C42A5F9770}" destId="{AA439CD8-4799-461D-B29E-E2535D7E2E95}" srcOrd="0" destOrd="3" presId="urn:microsoft.com/office/officeart/2005/8/layout/vList5"/>
    <dgm:cxn modelId="{394C4DBD-0285-46D0-B28E-50217600845C}" srcId="{CF086ED8-47A8-4EB1-8F19-A18503CC314C}" destId="{70607294-A6F5-4F80-9A8B-1D95A5B207BF}" srcOrd="1" destOrd="0" parTransId="{68CF0671-0B38-4E23-AC4B-3AA90076FB30}" sibTransId="{BB788881-3E2A-47BF-B8F6-5D550664ABB0}"/>
    <dgm:cxn modelId="{B3FF3E2A-D91A-4FFE-85EF-EE16D947AF56}" srcId="{B2957253-6ED8-479D-923F-BEF4D8375654}" destId="{5769D266-4AD7-43BF-B708-FB1B18221FE3}" srcOrd="4" destOrd="0" parTransId="{2C01ABC8-D8AC-4043-8E15-C88DF72224B7}" sibTransId="{CD25DCBB-4F48-4233-9BC1-33EED6E76E02}"/>
    <dgm:cxn modelId="{A0080318-C275-4950-BB97-F6C07BEB4D1B}" type="presOf" srcId="{3339BD35-E170-4201-8BE0-12C643EE6D14}" destId="{F1331672-EC7C-413F-B965-0E15D8C3D6CF}" srcOrd="0" destOrd="0" presId="urn:microsoft.com/office/officeart/2005/8/layout/vList5"/>
    <dgm:cxn modelId="{3B995BB0-59FF-463D-83F3-905AED7A2673}" srcId="{70607294-A6F5-4F80-9A8B-1D95A5B207BF}" destId="{57FAB7AC-8B72-4A01-820B-95D6DDD3187C}" srcOrd="0" destOrd="0" parTransId="{982C37D3-FFB2-475F-BE40-83D671D05BDC}" sibTransId="{64FD1A80-E5CA-491C-8253-E2DAD2C1E18E}"/>
    <dgm:cxn modelId="{11990899-8DC8-4800-994C-7786B2B5D11A}" type="presOf" srcId="{8D4A18E6-6FB5-4AB2-9965-B64893195A33}" destId="{AA439CD8-4799-461D-B29E-E2535D7E2E95}" srcOrd="0" destOrd="1" presId="urn:microsoft.com/office/officeart/2005/8/layout/vList5"/>
    <dgm:cxn modelId="{1E514C2B-6E70-4718-9CD9-F5FC43DB050F}" type="presOf" srcId="{5769D266-4AD7-43BF-B708-FB1B18221FE3}" destId="{AA439CD8-4799-461D-B29E-E2535D7E2E95}" srcOrd="0" destOrd="4" presId="urn:microsoft.com/office/officeart/2005/8/layout/vList5"/>
    <dgm:cxn modelId="{24BDA206-79BD-4C1E-8F21-E85BC9C26AF1}" type="presOf" srcId="{02CCC955-F531-436D-92C2-4DD7335DA2AC}" destId="{20CCE240-6472-44F6-8DA2-637F734FF00A}" srcOrd="0" destOrd="0" presId="urn:microsoft.com/office/officeart/2005/8/layout/vList5"/>
    <dgm:cxn modelId="{30C232D1-0BA6-482E-9934-23FB806074F4}" type="presOf" srcId="{70607294-A6F5-4F80-9A8B-1D95A5B207BF}" destId="{F55DEF0A-89DC-4573-AA86-2EE54DBBE169}" srcOrd="0" destOrd="0" presId="urn:microsoft.com/office/officeart/2005/8/layout/vList5"/>
    <dgm:cxn modelId="{23497FDD-A4FD-4B06-A512-E25A5B10D59F}" srcId="{7FA9AD83-E11E-470B-BCFE-50115FD65E35}" destId="{3339BD35-E170-4201-8BE0-12C643EE6D14}" srcOrd="0" destOrd="0" parTransId="{DC47F0FA-91AA-4BB7-951B-7B8A2A3F1DD2}" sibTransId="{28EA49B3-0934-48E3-8191-3CFAAB476C14}"/>
    <dgm:cxn modelId="{A50C8969-72B5-4474-BFBA-DF2A3B466C01}" srcId="{B2957253-6ED8-479D-923F-BEF4D8375654}" destId="{B48BFB99-3CEB-43A4-872B-C8C42A5F9770}" srcOrd="3" destOrd="0" parTransId="{161073F4-B9AB-46A2-A1D4-1D43CE18068B}" sibTransId="{21C95DE6-D6A8-409E-B93E-F7EF11D2432B}"/>
    <dgm:cxn modelId="{06073AF5-33C7-4086-B115-B39732D13DCA}" type="presOf" srcId="{CF086ED8-47A8-4EB1-8F19-A18503CC314C}" destId="{68D8C9AB-5F05-448F-9E16-10FE6C41E194}" srcOrd="0" destOrd="0" presId="urn:microsoft.com/office/officeart/2005/8/layout/vList5"/>
    <dgm:cxn modelId="{D2749E7B-E70C-46A4-9842-A6C1FBC1E6BE}" srcId="{CF086ED8-47A8-4EB1-8F19-A18503CC314C}" destId="{02CCC955-F531-436D-92C2-4DD7335DA2AC}" srcOrd="3" destOrd="0" parTransId="{129D47ED-8326-4364-AD28-C7D6A72D85D7}" sibTransId="{A5896AF3-440C-4E44-9B21-24E7FD05C01B}"/>
    <dgm:cxn modelId="{B7C65689-1EB7-4F92-8F2D-12208235B993}" type="presOf" srcId="{7FA9AD83-E11E-470B-BCFE-50115FD65E35}" destId="{ACEFA846-5C82-4C02-AAF6-A5BBB6468128}" srcOrd="0" destOrd="0" presId="urn:microsoft.com/office/officeart/2005/8/layout/vList5"/>
    <dgm:cxn modelId="{78460AC9-4E1C-4CE3-9A39-8ECBEEA370D9}" srcId="{CF086ED8-47A8-4EB1-8F19-A18503CC314C}" destId="{7FA9AD83-E11E-470B-BCFE-50115FD65E35}" srcOrd="0" destOrd="0" parTransId="{84761DDA-3D35-48F2-96D7-570CF63DF66D}" sibTransId="{DDB4C94F-DAA0-41B8-A7E4-B948CEB17A6D}"/>
    <dgm:cxn modelId="{C75B9CD5-878B-46DE-910F-25D79FCF6604}" srcId="{B2957253-6ED8-479D-923F-BEF4D8375654}" destId="{5872E52A-12BE-41B8-86F9-8B180B87F7D5}" srcOrd="0" destOrd="0" parTransId="{F2971F25-0EE0-4B67-9D0F-0068B0223A4B}" sibTransId="{55B76685-5C4F-487D-B988-4A352A0E0DED}"/>
    <dgm:cxn modelId="{1A9AACD3-45B2-4D5A-B92E-707791FD0C27}" type="presOf" srcId="{57FAB7AC-8B72-4A01-820B-95D6DDD3187C}" destId="{C0C6896C-CB2D-496C-8918-BE5ED142246E}" srcOrd="0" destOrd="0" presId="urn:microsoft.com/office/officeart/2005/8/layout/vList5"/>
    <dgm:cxn modelId="{F07E7078-763E-4915-8BD1-B04D5BBD8B74}" srcId="{B2957253-6ED8-479D-923F-BEF4D8375654}" destId="{E68FC56F-8409-4FA3-8318-547FF61CC670}" srcOrd="2" destOrd="0" parTransId="{7E16CAC4-3E64-4D69-A15E-FC8979E1D682}" sibTransId="{787631A1-99A9-46F0-86A6-F870C352A29E}"/>
    <dgm:cxn modelId="{D870AC71-CBC1-4F4D-88B0-8F733BB7FFC5}" srcId="{02CCC955-F531-436D-92C2-4DD7335DA2AC}" destId="{95025B93-3F1D-4D88-A882-B1EB9F8D3416}" srcOrd="0" destOrd="0" parTransId="{1C830DFD-8578-47DE-81B2-BFD5C4EF9568}" sibTransId="{BD9D41E8-6260-441E-9DF1-ADE6E3C247B7}"/>
    <dgm:cxn modelId="{753D85E8-DA00-4525-BE9F-B8E6D85351DB}" type="presOf" srcId="{E68FC56F-8409-4FA3-8318-547FF61CC670}" destId="{AA439CD8-4799-461D-B29E-E2535D7E2E95}" srcOrd="0" destOrd="2" presId="urn:microsoft.com/office/officeart/2005/8/layout/vList5"/>
    <dgm:cxn modelId="{BB589A57-A65A-4B80-BA88-3E4997494F9A}" type="presOf" srcId="{B2957253-6ED8-479D-923F-BEF4D8375654}" destId="{35597FEC-0055-41AE-B2B0-957E9611B1EE}" srcOrd="0" destOrd="0" presId="urn:microsoft.com/office/officeart/2005/8/layout/vList5"/>
    <dgm:cxn modelId="{20D8ED08-468F-4B0E-A252-66597AD552EC}" type="presParOf" srcId="{68D8C9AB-5F05-448F-9E16-10FE6C41E194}" destId="{88CFE0C7-DBE9-4652-8EB7-0CBBA11A14CE}" srcOrd="0" destOrd="0" presId="urn:microsoft.com/office/officeart/2005/8/layout/vList5"/>
    <dgm:cxn modelId="{30D4AC72-3FF8-4D92-83F3-8A633441B3A2}" type="presParOf" srcId="{88CFE0C7-DBE9-4652-8EB7-0CBBA11A14CE}" destId="{ACEFA846-5C82-4C02-AAF6-A5BBB6468128}" srcOrd="0" destOrd="0" presId="urn:microsoft.com/office/officeart/2005/8/layout/vList5"/>
    <dgm:cxn modelId="{3A0282A9-9F5A-45CA-903E-3FBB940DDB98}" type="presParOf" srcId="{88CFE0C7-DBE9-4652-8EB7-0CBBA11A14CE}" destId="{F1331672-EC7C-413F-B965-0E15D8C3D6CF}" srcOrd="1" destOrd="0" presId="urn:microsoft.com/office/officeart/2005/8/layout/vList5"/>
    <dgm:cxn modelId="{0DB17EF5-9AB6-4C69-948B-361AB10ED417}" type="presParOf" srcId="{68D8C9AB-5F05-448F-9E16-10FE6C41E194}" destId="{67C83B60-4FF9-4624-B693-C8EB6842FF8F}" srcOrd="1" destOrd="0" presId="urn:microsoft.com/office/officeart/2005/8/layout/vList5"/>
    <dgm:cxn modelId="{C8E875F6-248D-4E0C-9D4B-55FDC9AD650B}" type="presParOf" srcId="{68D8C9AB-5F05-448F-9E16-10FE6C41E194}" destId="{94C9D9BE-5F63-4E04-8BA4-A283800488B8}" srcOrd="2" destOrd="0" presId="urn:microsoft.com/office/officeart/2005/8/layout/vList5"/>
    <dgm:cxn modelId="{74D48D30-B409-4375-B9C5-75067078B595}" type="presParOf" srcId="{94C9D9BE-5F63-4E04-8BA4-A283800488B8}" destId="{F55DEF0A-89DC-4573-AA86-2EE54DBBE169}" srcOrd="0" destOrd="0" presId="urn:microsoft.com/office/officeart/2005/8/layout/vList5"/>
    <dgm:cxn modelId="{9589FBA2-C4CA-4B8D-BBE9-9EB4A4940A8A}" type="presParOf" srcId="{94C9D9BE-5F63-4E04-8BA4-A283800488B8}" destId="{C0C6896C-CB2D-496C-8918-BE5ED142246E}" srcOrd="1" destOrd="0" presId="urn:microsoft.com/office/officeart/2005/8/layout/vList5"/>
    <dgm:cxn modelId="{D2013551-0531-44DB-9066-55E690679E71}" type="presParOf" srcId="{68D8C9AB-5F05-448F-9E16-10FE6C41E194}" destId="{0C87F01B-6478-4465-9A5B-8C3753FC5D34}" srcOrd="3" destOrd="0" presId="urn:microsoft.com/office/officeart/2005/8/layout/vList5"/>
    <dgm:cxn modelId="{7733DA4E-FBF1-47D5-8206-77FF58ABE7CD}" type="presParOf" srcId="{68D8C9AB-5F05-448F-9E16-10FE6C41E194}" destId="{1E871DC1-04E6-467F-A9E4-8128FDDFD191}" srcOrd="4" destOrd="0" presId="urn:microsoft.com/office/officeart/2005/8/layout/vList5"/>
    <dgm:cxn modelId="{42DF68E6-2C7A-432B-88EE-717B9F369B27}" type="presParOf" srcId="{1E871DC1-04E6-467F-A9E4-8128FDDFD191}" destId="{35597FEC-0055-41AE-B2B0-957E9611B1EE}" srcOrd="0" destOrd="0" presId="urn:microsoft.com/office/officeart/2005/8/layout/vList5"/>
    <dgm:cxn modelId="{3FB4EDEC-541C-4365-A205-BE153D5578C4}" type="presParOf" srcId="{1E871DC1-04E6-467F-A9E4-8128FDDFD191}" destId="{AA439CD8-4799-461D-B29E-E2535D7E2E95}" srcOrd="1" destOrd="0" presId="urn:microsoft.com/office/officeart/2005/8/layout/vList5"/>
    <dgm:cxn modelId="{E13B1E2F-E946-42B8-B517-620CBD4D36E2}" type="presParOf" srcId="{68D8C9AB-5F05-448F-9E16-10FE6C41E194}" destId="{EC780024-0F21-4C15-8254-8D94205B903A}" srcOrd="5" destOrd="0" presId="urn:microsoft.com/office/officeart/2005/8/layout/vList5"/>
    <dgm:cxn modelId="{37DEF25A-80F1-490C-A56B-4B74123FC873}" type="presParOf" srcId="{68D8C9AB-5F05-448F-9E16-10FE6C41E194}" destId="{D78E2FF9-561B-4874-B63C-0B5E860EA40C}" srcOrd="6" destOrd="0" presId="urn:microsoft.com/office/officeart/2005/8/layout/vList5"/>
    <dgm:cxn modelId="{A807DD07-5301-4845-B14E-3F470DABF5D5}" type="presParOf" srcId="{D78E2FF9-561B-4874-B63C-0B5E860EA40C}" destId="{20CCE240-6472-44F6-8DA2-637F734FF00A}" srcOrd="0" destOrd="0" presId="urn:microsoft.com/office/officeart/2005/8/layout/vList5"/>
    <dgm:cxn modelId="{260FD326-84D2-48CF-843A-AAE14035AB71}" type="presParOf" srcId="{D78E2FF9-561B-4874-B63C-0B5E860EA40C}" destId="{1C82E8AB-917E-4620-9978-55D3140769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10/23/2017</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val="60986795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aijaonlinebiz.com/15-top-uses-of-automated-teller-machine-a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6iee.com/484325.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ocw.mit.edu/courses/aeronautics-and-astronautics/16-422-human-supervisory-control-of-automated-systems-spring-2004/projects/vincenne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dirty="0"/>
          </a:p>
        </p:txBody>
      </p:sp>
    </p:spTree>
    <p:extLst>
      <p:ext uri="{BB962C8B-B14F-4D97-AF65-F5344CB8AC3E}">
        <p14:creationId xmlns:p14="http://schemas.microsoft.com/office/powerpoint/2010/main" val="389399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http://barrylupton.com/?p=502</a:t>
            </a:r>
          </a:p>
          <a:p>
            <a:endParaRPr lang="tr-TR" altLang="tr-TR" dirty="0" smtClean="0">
              <a:latin typeface="Arial" panose="020B0604020202020204" pitchFamily="34" charset="0"/>
            </a:endParaRPr>
          </a:p>
        </p:txBody>
      </p:sp>
    </p:spTree>
    <p:extLst>
      <p:ext uri="{BB962C8B-B14F-4D97-AF65-F5344CB8AC3E}">
        <p14:creationId xmlns:p14="http://schemas.microsoft.com/office/powerpoint/2010/main" val="2094354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D9C2F9-FC84-45B2-B365-B570E9A68BBD}" type="slidenum">
              <a:rPr lang="en-US" altLang="tr-TR"/>
              <a:pPr>
                <a:spcBef>
                  <a:spcPct val="0"/>
                </a:spcBef>
              </a:pPr>
              <a:t>25</a:t>
            </a:fld>
            <a:endParaRPr lang="en-US" altLang="tr-T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6418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8D0090-294A-45DC-84FF-A5BC5DBB9A99}" type="slidenum">
              <a:rPr lang="en-US" altLang="tr-TR"/>
              <a:pPr>
                <a:spcBef>
                  <a:spcPct val="0"/>
                </a:spcBef>
              </a:pPr>
              <a:t>26</a:t>
            </a:fld>
            <a:endParaRPr lang="en-US" altLang="tr-T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56220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0CDB50-C95B-4FB3-88BF-7A97C485B495}" type="slidenum">
              <a:rPr lang="en-US" altLang="tr-TR"/>
              <a:pPr>
                <a:spcBef>
                  <a:spcPct val="0"/>
                </a:spcBef>
              </a:pPr>
              <a:t>31</a:t>
            </a:fld>
            <a:endParaRPr lang="en-US" altLang="tr-T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84907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2FD993-0ADF-4221-B417-1AD5B2684CFA}" type="slidenum">
              <a:rPr lang="en-US" altLang="tr-TR"/>
              <a:pPr>
                <a:spcBef>
                  <a:spcPct val="0"/>
                </a:spcBef>
              </a:pPr>
              <a:t>32</a:t>
            </a:fld>
            <a:endParaRPr lang="en-US" altLang="tr-T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62991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hlinkClick r:id="rId3"/>
              </a:rPr>
              <a:t>http://www.naijaonlinebiz.com/15-top-uses-of-automated-teller-machine-atm/</a:t>
            </a:r>
            <a:endParaRPr lang="tr-TR" dirty="0" smtClean="0"/>
          </a:p>
          <a:p>
            <a:endParaRPr lang="tr-TR" dirty="0"/>
          </a:p>
        </p:txBody>
      </p:sp>
      <p:sp>
        <p:nvSpPr>
          <p:cNvPr id="4" name="Slayt Numarası Yer Tutucusu 3"/>
          <p:cNvSpPr>
            <a:spLocks noGrp="1"/>
          </p:cNvSpPr>
          <p:nvPr>
            <p:ph type="sldNum" sz="quarter" idx="10"/>
          </p:nvPr>
        </p:nvSpPr>
        <p:spPr/>
        <p:txBody>
          <a:bodyPr/>
          <a:lstStyle/>
          <a:p>
            <a:fld id="{A5D78FC6-CE17-4259-A63C-DDFC12E048FC}" type="slidenum">
              <a:rPr lang="en-US" smtClean="0"/>
              <a:pPr/>
              <a:t>33</a:t>
            </a:fld>
            <a:endParaRPr lang="en-US" dirty="0"/>
          </a:p>
        </p:txBody>
      </p:sp>
    </p:spTree>
    <p:extLst>
      <p:ext uri="{BB962C8B-B14F-4D97-AF65-F5344CB8AC3E}">
        <p14:creationId xmlns:p14="http://schemas.microsoft.com/office/powerpoint/2010/main" val="87808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hlinkClick r:id="rId3"/>
              </a:rPr>
              <a:t>http://6iee.com/484325.html</a:t>
            </a:r>
            <a:endParaRPr lang="tr-TR" dirty="0" smtClean="0"/>
          </a:p>
          <a:p>
            <a:endParaRPr lang="tr-TR" altLang="tr-TR" dirty="0" smtClean="0">
              <a:latin typeface="Arial" panose="020B0604020202020204" pitchFamily="34" charset="0"/>
            </a:endParaRPr>
          </a:p>
        </p:txBody>
      </p:sp>
    </p:spTree>
    <p:extLst>
      <p:ext uri="{BB962C8B-B14F-4D97-AF65-F5344CB8AC3E}">
        <p14:creationId xmlns:p14="http://schemas.microsoft.com/office/powerpoint/2010/main" val="188115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http://ocw.mit.edu/courses/aeronautics-and-astronautics/16-422-human-supervisory-control-of-automated-systems-spring-2004/projects/vincennes.pdf</a:t>
            </a:r>
            <a:endParaRPr lang="en-US" dirty="0" smtClean="0"/>
          </a:p>
          <a:p>
            <a:endParaRPr lang="tr-TR" altLang="tr-TR" dirty="0" smtClean="0">
              <a:latin typeface="Arial" panose="020B0604020202020204" pitchFamily="34" charset="0"/>
            </a:endParaRPr>
          </a:p>
        </p:txBody>
      </p:sp>
    </p:spTree>
    <p:extLst>
      <p:ext uri="{BB962C8B-B14F-4D97-AF65-F5344CB8AC3E}">
        <p14:creationId xmlns:p14="http://schemas.microsoft.com/office/powerpoint/2010/main" val="1822825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696913" y="692150"/>
            <a:ext cx="5465762" cy="3416300"/>
          </a:xfrm>
          <a:ln/>
        </p:spPr>
      </p:sp>
      <p:sp>
        <p:nvSpPr>
          <p:cNvPr id="153603" name="Rectangle 3"/>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val="2144276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Tree>
    <p:extLst>
      <p:ext uri="{BB962C8B-B14F-4D97-AF65-F5344CB8AC3E}">
        <p14:creationId xmlns:p14="http://schemas.microsoft.com/office/powerpoint/2010/main" val="97972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https://pixabay.com/en/iphone-smartphone-apps-apple-inc-410311/</a:t>
            </a:r>
          </a:p>
          <a:p>
            <a:endParaRPr lang="tr-TR"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dirty="0"/>
          </a:p>
        </p:txBody>
      </p:sp>
    </p:spTree>
    <p:extLst>
      <p:ext uri="{BB962C8B-B14F-4D97-AF65-F5344CB8AC3E}">
        <p14:creationId xmlns:p14="http://schemas.microsoft.com/office/powerpoint/2010/main" val="94405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http://www.mercurynews.com/wp-content/uploads/2017/02/sjm-planecrash-0228-09.jpg </a:t>
            </a:r>
          </a:p>
        </p:txBody>
      </p:sp>
      <p:sp>
        <p:nvSpPr>
          <p:cNvPr id="4" name="Slide Number Placeholder 3"/>
          <p:cNvSpPr>
            <a:spLocks noGrp="1"/>
          </p:cNvSpPr>
          <p:nvPr>
            <p:ph type="sldNum" sz="quarter" idx="10"/>
          </p:nvPr>
        </p:nvSpPr>
        <p:spPr/>
        <p:txBody>
          <a:bodyPr/>
          <a:lstStyle/>
          <a:p>
            <a:fld id="{A5D78FC6-CE17-4259-A63C-DDFC12E048FC}" type="slidenum">
              <a:rPr lang="en-US" smtClean="0"/>
              <a:pPr/>
              <a:t>39</a:t>
            </a:fld>
            <a:endParaRPr lang="en-US" dirty="0"/>
          </a:p>
        </p:txBody>
      </p:sp>
    </p:spTree>
    <p:extLst>
      <p:ext uri="{BB962C8B-B14F-4D97-AF65-F5344CB8AC3E}">
        <p14:creationId xmlns:p14="http://schemas.microsoft.com/office/powerpoint/2010/main" val="1950469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Kaza sonrası ifadelerde kaptan pilot, kapalı bir pistin normal bir pist gibi ışıklandırılmasının, pist başında pist uyarı levhalarının ve pist eşiğinden sonra bariyerler bulunmamasının, zihninde canlandırdığı kapalı pist özellikleri ile uyuşmadığını beyan etmiştir.</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40</a:t>
            </a:fld>
            <a:endParaRPr lang="en-US" dirty="0"/>
          </a:p>
        </p:txBody>
      </p:sp>
    </p:spTree>
    <p:extLst>
      <p:ext uri="{BB962C8B-B14F-4D97-AF65-F5344CB8AC3E}">
        <p14:creationId xmlns:p14="http://schemas.microsoft.com/office/powerpoint/2010/main" val="363082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D78FC6-CE17-4259-A63C-DDFC12E048FC}" type="slidenum">
              <a:rPr lang="en-US" smtClean="0"/>
              <a:pPr/>
              <a:t>42</a:t>
            </a:fld>
            <a:endParaRPr lang="en-US" dirty="0"/>
          </a:p>
        </p:txBody>
      </p:sp>
    </p:spTree>
    <p:extLst>
      <p:ext uri="{BB962C8B-B14F-4D97-AF65-F5344CB8AC3E}">
        <p14:creationId xmlns:p14="http://schemas.microsoft.com/office/powerpoint/2010/main" val="847813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https://www.stradiji.com/google-phantom-icerik-kalitesi-guncellemesi/</a:t>
            </a:r>
          </a:p>
          <a:p>
            <a:endParaRPr lang="tr-TR" altLang="tr-TR" dirty="0" smtClean="0">
              <a:latin typeface="Arial" panose="020B0604020202020204" pitchFamily="34" charset="0"/>
            </a:endParaRPr>
          </a:p>
        </p:txBody>
      </p:sp>
    </p:spTree>
    <p:extLst>
      <p:ext uri="{BB962C8B-B14F-4D97-AF65-F5344CB8AC3E}">
        <p14:creationId xmlns:p14="http://schemas.microsoft.com/office/powerpoint/2010/main" val="4036635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anose="020B0604020202020204" pitchFamily="34" charset="0"/>
            </a:endParaRPr>
          </a:p>
        </p:txBody>
      </p:sp>
    </p:spTree>
    <p:extLst>
      <p:ext uri="{BB962C8B-B14F-4D97-AF65-F5344CB8AC3E}">
        <p14:creationId xmlns:p14="http://schemas.microsoft.com/office/powerpoint/2010/main" val="2550982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anose="020B0604020202020204" pitchFamily="34" charset="0"/>
            </a:endParaRPr>
          </a:p>
        </p:txBody>
      </p:sp>
    </p:spTree>
    <p:extLst>
      <p:ext uri="{BB962C8B-B14F-4D97-AF65-F5344CB8AC3E}">
        <p14:creationId xmlns:p14="http://schemas.microsoft.com/office/powerpoint/2010/main" val="2030879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anose="020B0604020202020204" pitchFamily="34" charset="0"/>
            </a:endParaRPr>
          </a:p>
        </p:txBody>
      </p:sp>
    </p:spTree>
    <p:extLst>
      <p:ext uri="{BB962C8B-B14F-4D97-AF65-F5344CB8AC3E}">
        <p14:creationId xmlns:p14="http://schemas.microsoft.com/office/powerpoint/2010/main" val="4032878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49</a:t>
            </a:fld>
            <a:endParaRPr lang="en-US" dirty="0"/>
          </a:p>
        </p:txBody>
      </p:sp>
    </p:spTree>
    <p:extLst>
      <p:ext uri="{BB962C8B-B14F-4D97-AF65-F5344CB8AC3E}">
        <p14:creationId xmlns:p14="http://schemas.microsoft.com/office/powerpoint/2010/main" val="3863099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İBE: etkileşimli teknolojilerin tasarımı,</a:t>
            </a:r>
            <a:r>
              <a:rPr lang="tr-TR" baseline="0" dirty="0" smtClean="0"/>
              <a:t> geliştirilmesi, değerlendirilmesi ve uygulanması ile ilgilenen disiplinler arası bir çalışma alanıdır.</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50</a:t>
            </a:fld>
            <a:endParaRPr lang="en-US" dirty="0"/>
          </a:p>
        </p:txBody>
      </p:sp>
    </p:spTree>
    <p:extLst>
      <p:ext uri="{BB962C8B-B14F-4D97-AF65-F5344CB8AC3E}">
        <p14:creationId xmlns:p14="http://schemas.microsoft.com/office/powerpoint/2010/main" val="3792101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B36D16-B6A2-40D2-B1C6-59045DBAC570}" type="slidenum">
              <a:rPr lang="en-US" smtClean="0"/>
              <a:pPr eaLnBrk="1" hangingPunct="1"/>
              <a:t>51</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t>İnsan Bilgisayar Etkileşimi’nin dört temel bileşeni şekilde görüldüğü gibi Kullanıcı, Görev, Bağlam (Çevre) ve Araç’tır. </a:t>
            </a:r>
          </a:p>
          <a:p>
            <a:pPr eaLnBrk="1" hangingPunct="1"/>
            <a:r>
              <a:rPr lang="tr-TR" smtClean="0"/>
              <a:t>Örnek olarak cep telefonu kullanımında Araç cep telefonu, kullanıcı onu kullanan kişi (otobüs şöförü, ev kadını, öğrenci, genç, yaşlı gibi farklı pek çok kategori bulunmaktadır), o telefonla yerine getirilen görevler (konuşmak, mesaj atmak, takvim, rehber, müzik dinlemek gibi pek çok görev vardır) ve o telefonun hangi bağlamda kullanıldığı (sessiz bir ortamda, otobüste, çok ışıklı, çok gürültülü ortamda, okulda, toplantıda kullanmak) gibi seçeneklerle bir cep telefonunun kullanılabilirlik seviyesini belirleyen çok sayıda parametre ortaya çıkmaktadır.   </a:t>
            </a:r>
          </a:p>
        </p:txBody>
      </p:sp>
    </p:spTree>
    <p:extLst>
      <p:ext uri="{BB962C8B-B14F-4D97-AF65-F5344CB8AC3E}">
        <p14:creationId xmlns:p14="http://schemas.microsoft.com/office/powerpoint/2010/main" val="208925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Üretkenlik ikelimi: BİT cok ciddi yatırım</a:t>
            </a:r>
            <a:r>
              <a:rPr lang="tr-TR" baseline="0" dirty="0" smtClean="0"/>
              <a:t> yapılmasına ragmen uretkenlik yavas kalmaktadır</a:t>
            </a:r>
          </a:p>
          <a:p>
            <a:r>
              <a:rPr lang="tr-TR" dirty="0" smtClean="0"/>
              <a:t>Donanım masraflarının düşmesi: Uygulamarın,</a:t>
            </a:r>
            <a:r>
              <a:rPr lang="tr-TR" baseline="0" dirty="0" smtClean="0"/>
              <a:t> çok kullanıcılı bir yapıya sahip olması nedeniyle, bir saniyelik iş kaybının etkisi binlerce saat olabilmektedir</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dirty="0"/>
          </a:p>
        </p:txBody>
      </p:sp>
    </p:spTree>
    <p:extLst>
      <p:ext uri="{BB962C8B-B14F-4D97-AF65-F5344CB8AC3E}">
        <p14:creationId xmlns:p14="http://schemas.microsoft.com/office/powerpoint/2010/main" val="59590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2C9786-B97D-4AAF-B45C-02AA9EC19A4F}" type="slidenum">
              <a:rPr lang="en-US" smtClean="0"/>
              <a:pPr eaLnBrk="1" hangingPunct="1"/>
              <a:t>53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t>Uluslararası standartlar enstitüsünün resmi tanımı ise bu şekildedir.</a:t>
            </a:r>
          </a:p>
        </p:txBody>
      </p:sp>
    </p:spTree>
    <p:extLst>
      <p:ext uri="{BB962C8B-B14F-4D97-AF65-F5344CB8AC3E}">
        <p14:creationId xmlns:p14="http://schemas.microsoft.com/office/powerpoint/2010/main" val="2083518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i="0" kern="1200" dirty="0" smtClean="0">
                <a:solidFill>
                  <a:schemeClr val="tx1"/>
                </a:solidFill>
                <a:effectLst/>
                <a:latin typeface="+mn-lt"/>
                <a:ea typeface="+mn-ea"/>
                <a:cs typeface="+mn-cs"/>
              </a:rPr>
              <a:t>Bir uygulamanın kullanılabilirliği, kullanıcıların belirli görevleri, belirli bir bağlamda etkili, verimli ve memnuniyet ile yerine getirmelerine denir.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i="1" kern="1200" dirty="0" smtClean="0">
                <a:solidFill>
                  <a:schemeClr val="tx1"/>
                </a:solidFill>
                <a:effectLst/>
                <a:latin typeface="+mn-lt"/>
                <a:ea typeface="+mn-ea"/>
                <a:cs typeface="+mn-cs"/>
              </a:rPr>
              <a:t>Etkililik: </a:t>
            </a:r>
            <a:r>
              <a:rPr lang="tr-TR" sz="1200" kern="1200" dirty="0" smtClean="0">
                <a:solidFill>
                  <a:schemeClr val="tx1"/>
                </a:solidFill>
                <a:effectLst/>
                <a:latin typeface="+mn-lt"/>
                <a:ea typeface="+mn-ea"/>
                <a:cs typeface="+mn-cs"/>
              </a:rPr>
              <a:t>kullanıcıların uygulamayı kullanarak yapması beklenen işleri ne kadar başarabildiğini ifade eder</a:t>
            </a:r>
            <a:endParaRPr lang="tr-T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i="1" kern="1200" dirty="0" smtClean="0">
                <a:solidFill>
                  <a:schemeClr val="tx1"/>
                </a:solidFill>
                <a:effectLst/>
                <a:latin typeface="+mn-lt"/>
                <a:ea typeface="+mn-ea"/>
                <a:cs typeface="+mn-cs"/>
              </a:rPr>
              <a:t>Verimlilik: </a:t>
            </a:r>
            <a:r>
              <a:rPr lang="tr-TR" sz="1200" kern="1200" dirty="0" smtClean="0">
                <a:solidFill>
                  <a:schemeClr val="tx1"/>
                </a:solidFill>
                <a:effectLst/>
                <a:latin typeface="+mn-lt"/>
                <a:ea typeface="+mn-ea"/>
                <a:cs typeface="+mn-cs"/>
              </a:rPr>
              <a:t>Belirlenen işi yapmak için kullanılan diğer kaynaklar (zaman, maliyet vb.) verimlilik ölçümü ile değerlendirilir. </a:t>
            </a:r>
            <a:endParaRPr lang="tr-T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i="1" kern="1200" dirty="0" smtClean="0">
                <a:solidFill>
                  <a:schemeClr val="tx1"/>
                </a:solidFill>
                <a:effectLst/>
                <a:latin typeface="+mn-lt"/>
                <a:ea typeface="+mn-ea"/>
                <a:cs typeface="+mn-cs"/>
              </a:rPr>
              <a:t>Memnuniyet: </a:t>
            </a:r>
            <a:r>
              <a:rPr lang="tr-TR" sz="1200" kern="1200" dirty="0" smtClean="0">
                <a:solidFill>
                  <a:schemeClr val="tx1"/>
                </a:solidFill>
                <a:effectLst/>
                <a:latin typeface="+mn-lt"/>
                <a:ea typeface="+mn-ea"/>
                <a:cs typeface="+mn-cs"/>
              </a:rPr>
              <a:t>kullanıcının uygulamayı kullanırken oluşan fikirlerinin (beğenilenler, beğenilmeyenler vb.) ölçüsünü ifade eder.</a:t>
            </a:r>
            <a:endParaRPr lang="tr-TR" sz="1200" i="1"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CC64A0A5-137C-46F2-83C8-097202C59CF7}" type="slidenum">
              <a:rPr lang="en-US" smtClean="0"/>
              <a:pPr/>
              <a:t>54</a:t>
            </a:fld>
            <a:endParaRPr lang="en-US" dirty="0"/>
          </a:p>
        </p:txBody>
      </p:sp>
    </p:spTree>
    <p:extLst>
      <p:ext uri="{BB962C8B-B14F-4D97-AF65-F5344CB8AC3E}">
        <p14:creationId xmlns:p14="http://schemas.microsoft.com/office/powerpoint/2010/main" val="1665638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D78FC6-CE17-4259-A63C-DDFC12E048FC}" type="slidenum">
              <a:rPr lang="en-US" smtClean="0"/>
              <a:pPr/>
              <a:t>58</a:t>
            </a:fld>
            <a:endParaRPr lang="en-US" dirty="0"/>
          </a:p>
        </p:txBody>
      </p:sp>
    </p:spTree>
    <p:extLst>
      <p:ext uri="{BB962C8B-B14F-4D97-AF65-F5344CB8AC3E}">
        <p14:creationId xmlns:p14="http://schemas.microsoft.com/office/powerpoint/2010/main" val="3906202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0558F2-7A48-4CA5-B3BE-30D64ED05D55}" type="slidenum">
              <a:rPr lang="tr-TR" smtClean="0"/>
              <a:pPr eaLnBrk="1" hangingPunct="1"/>
              <a:t>60</a:t>
            </a:fld>
            <a:endParaRPr lang="tr-T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Tree>
    <p:extLst>
      <p:ext uri="{BB962C8B-B14F-4D97-AF65-F5344CB8AC3E}">
        <p14:creationId xmlns:p14="http://schemas.microsoft.com/office/powerpoint/2010/main" val="72386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Son yıllarda bilişim hizmeti ve ürünleri sunan firmaların reklamlarına bakarsanız hep ürünlerinin kolay kullanılabilir olduğunu iddia ederler. </a:t>
            </a:r>
          </a:p>
          <a:p>
            <a:r>
              <a:rPr lang="tr-TR" dirty="0" smtClean="0"/>
              <a:t>Ama gerçekten durum böyle midir ya da bu argümanları ne kadar doğrudur nasıl test edebiliriz?</a:t>
            </a:r>
          </a:p>
          <a:p>
            <a:r>
              <a:rPr lang="tr-TR" dirty="0" smtClean="0"/>
              <a:t>Bir ürünün Kullanılabilir olmasında kriter nedir? Kime göre kullanılabilirdir? Standatları kim koyar?</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62</a:t>
            </a:fld>
            <a:endParaRPr lang="en-US" dirty="0"/>
          </a:p>
        </p:txBody>
      </p:sp>
    </p:spTree>
    <p:extLst>
      <p:ext uri="{BB962C8B-B14F-4D97-AF65-F5344CB8AC3E}">
        <p14:creationId xmlns:p14="http://schemas.microsoft.com/office/powerpoint/2010/main" val="1695795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7DC019-075C-414E-B3FB-CEC3999819D9}" type="slidenum">
              <a:rPr lang="en-US" smtClean="0"/>
              <a:pPr eaLnBrk="1" hangingPunct="1"/>
              <a:t>63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28728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CDC00D-4B30-4075-B5E7-520436C68773}" type="slidenum">
              <a:rPr lang="en-US" smtClean="0"/>
              <a:pPr eaLnBrk="1" hangingPunct="1"/>
              <a:t>64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1798789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8F992D-B67F-42AB-A716-4FD0F8A5066E}" type="slidenum">
              <a:rPr lang="en-US" smtClean="0"/>
              <a:pPr eaLnBrk="1" hangingPunct="1"/>
              <a:t>65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2125878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9E4395-A1E6-407F-B32D-BFB873259AD4}" type="slidenum">
              <a:rPr lang="en-US" smtClean="0"/>
              <a:pPr eaLnBrk="1" hangingPunct="1"/>
              <a:t>66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194727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B36D16-B6A2-40D2-B1C6-59045DBAC570}" type="slidenum">
              <a:rPr lang="en-US" smtClean="0"/>
              <a:pPr eaLnBrk="1" hangingPunct="1"/>
              <a:t>8</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t>İnsan Bilgisayar Etkileşimi’nin dört temel bileşeni şekilde görüldüğü gibi Kullanıcı, Görev, Bağlam (Çevre) ve Araç’tır. </a:t>
            </a:r>
          </a:p>
          <a:p>
            <a:pPr eaLnBrk="1" hangingPunct="1"/>
            <a:r>
              <a:rPr lang="tr-TR" smtClean="0"/>
              <a:t>Örnek olarak cep telefonu kullanımında Araç cep telefonu, kullanıcı onu kullanan kişi (otobüs şöförü, ev kadını, öğrenci, genç, yaşlı gibi farklı pek çok kategori bulunmaktadır), o telefonla yerine getirilen görevler (konuşmak, mesaj atmak, takvim, rehber, müzik dinlemek gibi pek çok görev vardır) ve o telefonun hangi bağlamda kullanıldığı (sessiz bir ortamda, otobüste, çok ışıklı, çok gürültülü ortamda, okulda, toplantıda kullanmak) gibi seçeneklerle bir cep telefonunun kullanılabilirlik seviyesini belirleyen çok sayıda parametre ortaya çıkmaktadır.   </a:t>
            </a:r>
          </a:p>
        </p:txBody>
      </p:sp>
    </p:spTree>
    <p:extLst>
      <p:ext uri="{BB962C8B-B14F-4D97-AF65-F5344CB8AC3E}">
        <p14:creationId xmlns:p14="http://schemas.microsoft.com/office/powerpoint/2010/main" val="7302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D78FC6-CE17-4259-A63C-DDFC12E048FC}" type="slidenum">
              <a:rPr lang="en-US" smtClean="0"/>
              <a:pPr/>
              <a:t>11</a:t>
            </a:fld>
            <a:endParaRPr lang="en-US" dirty="0"/>
          </a:p>
        </p:txBody>
      </p:sp>
    </p:spTree>
    <p:extLst>
      <p:ext uri="{BB962C8B-B14F-4D97-AF65-F5344CB8AC3E}">
        <p14:creationId xmlns:p14="http://schemas.microsoft.com/office/powerpoint/2010/main" val="306433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0A661A-899D-47AC-A144-F8DC09C4C033}" type="slidenum">
              <a:rPr lang="en-US" altLang="tr-TR"/>
              <a:pPr>
                <a:spcBef>
                  <a:spcPct val="0"/>
                </a:spcBef>
              </a:pPr>
              <a:t>14</a:t>
            </a:fld>
            <a:endParaRPr lang="en-US" altLang="tr-T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77565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49569B4E-F443-49C0-A84A-56E641B8384B}" type="slidenum">
              <a:rPr lang="en-US" altLang="tr-TR"/>
              <a:pPr>
                <a:spcBef>
                  <a:spcPct val="0"/>
                </a:spcBef>
              </a:pPr>
              <a:t>19</a:t>
            </a:fld>
            <a:endParaRPr lang="en-US" altLang="tr-T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247327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114BD92A-997F-4354-A9B7-EE4579B87406}" type="slidenum">
              <a:rPr lang="en-US" altLang="tr-TR"/>
              <a:pPr>
                <a:spcBef>
                  <a:spcPct val="0"/>
                </a:spcBef>
              </a:pPr>
              <a:t>20</a:t>
            </a:fld>
            <a:endParaRPr lang="en-US" altLang="tr-T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tr-TR" altLang="tr-TR" dirty="0" err="1" smtClean="0"/>
              <a:t>Pdf’i</a:t>
            </a:r>
            <a:r>
              <a:rPr lang="tr-TR" altLang="tr-TR" dirty="0" smtClean="0"/>
              <a:t> bulamadım, link çalışmıyor..</a:t>
            </a:r>
          </a:p>
        </p:txBody>
      </p:sp>
    </p:spTree>
    <p:extLst>
      <p:ext uri="{BB962C8B-B14F-4D97-AF65-F5344CB8AC3E}">
        <p14:creationId xmlns:p14="http://schemas.microsoft.com/office/powerpoint/2010/main" val="170826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E40342D5-D91E-42CC-A9FD-055ADFAF4557}" type="slidenum">
              <a:rPr lang="en-US" altLang="tr-TR"/>
              <a:pPr>
                <a:spcBef>
                  <a:spcPct val="0"/>
                </a:spcBef>
              </a:pPr>
              <a:t>21</a:t>
            </a:fld>
            <a:endParaRPr lang="en-US" altLang="tr-T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84840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5334000"/>
            <a:ext cx="9141619"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5278597"/>
            <a:ext cx="9141619"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632460"/>
            <a:ext cx="7543800" cy="297180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3713017"/>
            <a:ext cx="7543800" cy="9525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6195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4116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62786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5334000"/>
            <a:ext cx="9141619"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5278597"/>
            <a:ext cx="9141619"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45649"/>
            <a:ext cx="1971675" cy="47978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45648"/>
            <a:ext cx="5800725" cy="479785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94738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333500"/>
            <a:ext cx="4038600" cy="37716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333500"/>
            <a:ext cx="4038600" cy="37716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457200" y="5204354"/>
            <a:ext cx="2133600" cy="396875"/>
          </a:xfrm>
        </p:spPr>
        <p:txBody>
          <a:bodyPr/>
          <a:lstStyle>
            <a:lvl1pPr>
              <a:defRPr/>
            </a:lvl1pPr>
          </a:lstStyle>
          <a:p>
            <a:fld id="{E406C2D3-7B83-48FC-BFBC-50D6DDC732E8}" type="datetimeFigureOut">
              <a:rPr lang="tr-TR" altLang="tr-TR"/>
              <a:pPr/>
              <a:t>23.10.2017</a:t>
            </a:fld>
            <a:endParaRPr lang="tr-TR" altLang="tr-TR"/>
          </a:p>
        </p:txBody>
      </p:sp>
      <p:sp>
        <p:nvSpPr>
          <p:cNvPr id="6" name="Footer Placeholder 5"/>
          <p:cNvSpPr>
            <a:spLocks noGrp="1"/>
          </p:cNvSpPr>
          <p:nvPr>
            <p:ph type="ftr" sz="quarter" idx="11"/>
          </p:nvPr>
        </p:nvSpPr>
        <p:spPr>
          <a:xfrm>
            <a:off x="3124200" y="5204354"/>
            <a:ext cx="2895600" cy="396875"/>
          </a:xfrm>
        </p:spPr>
        <p:txBody>
          <a:bodyPr/>
          <a:lstStyle>
            <a:lvl1pPr>
              <a:defRPr/>
            </a:lvl1pPr>
          </a:lstStyle>
          <a:p>
            <a:endParaRPr lang="tr-TR" altLang="tr-TR"/>
          </a:p>
        </p:txBody>
      </p:sp>
      <p:sp>
        <p:nvSpPr>
          <p:cNvPr id="7" name="Slide Number Placeholder 6"/>
          <p:cNvSpPr>
            <a:spLocks noGrp="1"/>
          </p:cNvSpPr>
          <p:nvPr>
            <p:ph type="sldNum" sz="quarter" idx="12"/>
          </p:nvPr>
        </p:nvSpPr>
        <p:spPr>
          <a:xfrm>
            <a:off x="6553200" y="5204354"/>
            <a:ext cx="2133600" cy="396875"/>
          </a:xfrm>
        </p:spPr>
        <p:txBody>
          <a:bodyPr/>
          <a:lstStyle>
            <a:lvl1pPr>
              <a:defRPr/>
            </a:lvl1pPr>
          </a:lstStyle>
          <a:p>
            <a:fld id="{A0CD16BF-3E10-41F5-BA32-6D1DA1765A3D}" type="slidenum">
              <a:rPr lang="tr-TR" altLang="tr-TR"/>
              <a:pPr/>
              <a:t>‹#›</a:t>
            </a:fld>
            <a:endParaRPr lang="tr-TR" altLang="tr-TR"/>
          </a:p>
        </p:txBody>
      </p:sp>
    </p:spTree>
    <p:extLst>
      <p:ext uri="{BB962C8B-B14F-4D97-AF65-F5344CB8AC3E}">
        <p14:creationId xmlns:p14="http://schemas.microsoft.com/office/powerpoint/2010/main" val="215624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0118" y="1778000"/>
            <a:ext cx="8153400" cy="825500"/>
          </a:xfrm>
        </p:spPr>
        <p:txBody>
          <a:bodyPr/>
          <a:lstStyle/>
          <a:p>
            <a:r>
              <a:rPr lang="en-US" dirty="0" smtClean="0"/>
              <a:t>Click to edit Master title style</a:t>
            </a:r>
            <a:endParaRPr lang="en-US" dirty="0"/>
          </a:p>
        </p:txBody>
      </p:sp>
      <p:sp>
        <p:nvSpPr>
          <p:cNvPr id="4" name="Rectangle 3"/>
          <p:cNvSpPr/>
          <p:nvPr userDrawn="1"/>
        </p:nvSpPr>
        <p:spPr>
          <a:xfrm>
            <a:off x="0" y="1778000"/>
            <a:ext cx="9144000" cy="825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6" name="Text Placeholder 15"/>
          <p:cNvSpPr>
            <a:spLocks noGrp="1"/>
          </p:cNvSpPr>
          <p:nvPr>
            <p:ph type="body" sz="quarter" idx="1"/>
          </p:nvPr>
        </p:nvSpPr>
        <p:spPr>
          <a:xfrm>
            <a:off x="2673718" y="2857500"/>
            <a:ext cx="3886200" cy="533400"/>
          </a:xfrm>
          <a:solidFill>
            <a:schemeClr val="accent2"/>
          </a:solidFill>
        </p:spPr>
        <p:txBody>
          <a:bodyPr rtlCol="0" anchor="ctr"/>
          <a:lstStyle>
            <a:lvl1pPr marL="0" indent="0" algn="ctr">
              <a:buFontTx/>
              <a:buNone/>
              <a:defRPr sz="2000" b="1">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40618392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7542"/>
            <a:ext cx="8077200" cy="724959"/>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a:xfrm>
            <a:off x="6096000" y="5207000"/>
            <a:ext cx="2667000" cy="304271"/>
          </a:xfrm>
          <a:prstGeom prst="rect">
            <a:avLst/>
          </a:prstGeom>
        </p:spPr>
        <p:txBody>
          <a:bodyPr/>
          <a:lstStyle/>
          <a:p>
            <a:endParaRPr lang="en-US" dirty="0"/>
          </a:p>
        </p:txBody>
      </p:sp>
      <p:sp>
        <p:nvSpPr>
          <p:cNvPr id="6" name="Footer Placeholder 5"/>
          <p:cNvSpPr>
            <a:spLocks noGrp="1"/>
          </p:cNvSpPr>
          <p:nvPr>
            <p:ph type="ftr" sz="quarter" idx="11"/>
          </p:nvPr>
        </p:nvSpPr>
        <p:spPr>
          <a:xfrm>
            <a:off x="609602" y="5206839"/>
            <a:ext cx="5421083" cy="304271"/>
          </a:xfrm>
          <a:prstGeom prst="rect">
            <a:avLst/>
          </a:prstGeom>
        </p:spPr>
        <p:txBody>
          <a:bodyPr/>
          <a:lstStyle/>
          <a:p>
            <a:endParaRPr lang="en-US" dirty="0"/>
          </a:p>
        </p:txBody>
      </p:sp>
      <p:sp>
        <p:nvSpPr>
          <p:cNvPr id="7" name="Slide Number Placeholder 6"/>
          <p:cNvSpPr>
            <a:spLocks noGrp="1"/>
          </p:cNvSpPr>
          <p:nvPr>
            <p:ph type="sldNum" sz="quarter" idx="12"/>
          </p:nvPr>
        </p:nvSpPr>
        <p:spPr>
          <a:xfrm>
            <a:off x="0" y="1060186"/>
            <a:ext cx="533400" cy="203730"/>
          </a:xfrm>
          <a:prstGeom prst="rect">
            <a:avLst/>
          </a:prstGeom>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460500"/>
            <a:ext cx="6400800"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m_globe.png"/>
          <p:cNvPicPr>
            <a:picLocks noChangeAspect="1"/>
          </p:cNvPicPr>
          <p:nvPr userDrawn="1"/>
        </p:nvPicPr>
        <p:blipFill>
          <a:blip r:embed="rId2" cstate="print"/>
          <a:stretch>
            <a:fillRect/>
          </a:stretch>
        </p:blipFill>
        <p:spPr>
          <a:xfrm>
            <a:off x="612649" y="1463040"/>
            <a:ext cx="1615307" cy="1407044"/>
          </a:xfrm>
          <a:prstGeom prst="rect">
            <a:avLst/>
          </a:prstGeom>
          <a:ln w="50800" cap="sq" cmpd="dbl">
            <a:solidFill>
              <a:schemeClr val="accent2"/>
            </a:solidFill>
            <a:miter lim="800000"/>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sz="21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57696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5334000"/>
            <a:ext cx="9141619"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5278597"/>
            <a:ext cx="9141619"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632460"/>
            <a:ext cx="7543800" cy="297180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3710940"/>
            <a:ext cx="7543800" cy="9525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6195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69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38836"/>
            <a:ext cx="7543800" cy="120896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538112"/>
            <a:ext cx="370332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538113"/>
            <a:ext cx="370332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92527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38836"/>
            <a:ext cx="7543800" cy="120896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538377"/>
            <a:ext cx="3703320" cy="61356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151945"/>
            <a:ext cx="3703320" cy="28151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538377"/>
            <a:ext cx="3703320" cy="61356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151945"/>
            <a:ext cx="3703320" cy="28151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54332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6516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5334000"/>
            <a:ext cx="9141619"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5278597"/>
            <a:ext cx="9141619"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038677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5299"/>
            <a:ext cx="2400300" cy="1905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609600"/>
            <a:ext cx="486918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438400"/>
            <a:ext cx="2400300" cy="2815937"/>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4" y="5383155"/>
            <a:ext cx="1963883" cy="304271"/>
          </a:xfrm>
        </p:spPr>
        <p:txBody>
          <a:bodyPr/>
          <a:lstStyle>
            <a:lvl1pPr algn="l">
              <a:defRPr/>
            </a:lvl1p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a:xfrm>
            <a:off x="3600450" y="5383155"/>
            <a:ext cx="3486150" cy="30427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0437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127500"/>
            <a:ext cx="9141619" cy="158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095897"/>
            <a:ext cx="9141619"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29100"/>
            <a:ext cx="7584948" cy="68580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09589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922519"/>
            <a:ext cx="7584948" cy="49530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13933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3340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278597"/>
            <a:ext cx="9144001" cy="54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38836"/>
            <a:ext cx="7543800" cy="1208964"/>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822960" y="1538112"/>
            <a:ext cx="7543800" cy="3352800"/>
          </a:xfrm>
          <a:prstGeom prst="rect">
            <a:avLst/>
          </a:prstGeom>
        </p:spPr>
        <p:txBody>
          <a:bodyPr vert="horz" lIns="0" tIns="45720" rIns="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822961" y="5383155"/>
            <a:ext cx="1854203" cy="304271"/>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t>10/23/2017</a:t>
            </a:fld>
            <a:endParaRPr lang="en-US" dirty="0"/>
          </a:p>
        </p:txBody>
      </p:sp>
      <p:sp>
        <p:nvSpPr>
          <p:cNvPr id="5" name="Footer Placeholder 4"/>
          <p:cNvSpPr>
            <a:spLocks noGrp="1"/>
          </p:cNvSpPr>
          <p:nvPr>
            <p:ph type="ftr" sz="quarter" idx="3"/>
          </p:nvPr>
        </p:nvSpPr>
        <p:spPr>
          <a:xfrm>
            <a:off x="2764639" y="5383155"/>
            <a:ext cx="3617103" cy="304271"/>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5383155"/>
            <a:ext cx="984019" cy="304271"/>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44820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3182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06" r:id="rId13"/>
    <p:sldLayoutId id="2147483702" r:id="rId14"/>
  </p:sldLayoutIdLst>
  <p:hf sldNum="0" hdr="0" ftr="0" dt="0"/>
  <p:txStyles>
    <p:titleStyle>
      <a:lvl1pPr algn="l" defTabSz="685800" rtl="0" eaLnBrk="1" latinLnBrk="0" hangingPunct="1">
        <a:lnSpc>
          <a:spcPct val="85000"/>
        </a:lnSpc>
        <a:spcBef>
          <a:spcPct val="0"/>
        </a:spcBef>
        <a:buNone/>
        <a:defRPr sz="4800" kern="1200" spc="-38" baseline="0">
          <a:solidFill>
            <a:schemeClr val="tx1">
              <a:lumMod val="75000"/>
              <a:lumOff val="25000"/>
            </a:schemeClr>
          </a:solidFill>
          <a:latin typeface="+mj-lt"/>
          <a:ea typeface="+mj-ea"/>
          <a:cs typeface="+mj-cs"/>
        </a:defRPr>
      </a:lvl1pPr>
    </p:titleStyle>
    <p:bodyStyle>
      <a:lvl1pPr marL="265510" indent="-265510" algn="l" defTabSz="685800" rtl="0" eaLnBrk="1" latinLnBrk="0" hangingPunct="1">
        <a:lnSpc>
          <a:spcPct val="90000"/>
        </a:lnSpc>
        <a:spcBef>
          <a:spcPts val="900"/>
        </a:spcBef>
        <a:spcAft>
          <a:spcPts val="150"/>
        </a:spcAft>
        <a:buClr>
          <a:schemeClr val="accent1"/>
        </a:buClr>
        <a:buSzPct val="100000"/>
        <a:buFont typeface="Arial" panose="020B0604020202020204" pitchFamily="34" charset="0"/>
        <a:buChar char="•"/>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2431" indent="-252413" algn="l" defTabSz="685800" rtl="0" eaLnBrk="1" latinLnBrk="0" hangingPunct="1">
        <a:lnSpc>
          <a:spcPct val="90000"/>
        </a:lnSpc>
        <a:spcBef>
          <a:spcPts val="150"/>
        </a:spcBef>
        <a:spcAft>
          <a:spcPts val="300"/>
        </a:spcAft>
        <a:buClr>
          <a:schemeClr val="accent1"/>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40544" indent="-252413" algn="l" defTabSz="685800" rtl="0" eaLnBrk="1" latinLnBrk="0" hangingPunct="1">
        <a:lnSpc>
          <a:spcPct val="90000"/>
        </a:lnSpc>
        <a:spcBef>
          <a:spcPts val="150"/>
        </a:spcBef>
        <a:spcAft>
          <a:spcPts val="300"/>
        </a:spcAft>
        <a:buClr>
          <a:schemeClr val="accent1"/>
        </a:buClr>
        <a:buFont typeface="Arial" panose="020B0604020202020204" pitchFamily="34" charset="0"/>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669131" indent="-244079" algn="l" defTabSz="685800" rtl="0" eaLnBrk="1" latinLnBrk="0" hangingPunct="1">
        <a:lnSpc>
          <a:spcPct val="90000"/>
        </a:lnSpc>
        <a:spcBef>
          <a:spcPts val="150"/>
        </a:spcBef>
        <a:spcAft>
          <a:spcPts val="300"/>
        </a:spcAft>
        <a:buClr>
          <a:schemeClr val="accent1"/>
        </a:buClr>
        <a:buFont typeface="Arial" panose="020B0604020202020204" pitchFamily="34" charset="0"/>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806054" indent="-244079" algn="l" defTabSz="685800" rtl="0" eaLnBrk="1" latinLnBrk="0" hangingPunct="1">
        <a:lnSpc>
          <a:spcPct val="90000"/>
        </a:lnSpc>
        <a:spcBef>
          <a:spcPts val="150"/>
        </a:spcBef>
        <a:spcAft>
          <a:spcPts val="300"/>
        </a:spcAft>
        <a:buClr>
          <a:schemeClr val="accent1"/>
        </a:buClr>
        <a:buFont typeface="Arial" panose="020B0604020202020204" pitchFamily="34" charset="0"/>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Image:USS_Vincennes_(CG-49)_Aegis_large_screen_displays.jp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500" dirty="0" err="1"/>
              <a:t>İnsan</a:t>
            </a:r>
            <a:r>
              <a:rPr lang="en-US" sz="4500" dirty="0"/>
              <a:t> </a:t>
            </a:r>
            <a:r>
              <a:rPr lang="en-US" sz="4500" dirty="0" err="1"/>
              <a:t>Bilgisayar</a:t>
            </a:r>
            <a:r>
              <a:rPr lang="en-US" sz="4500" dirty="0"/>
              <a:t> </a:t>
            </a:r>
            <a:r>
              <a:rPr lang="en-US" sz="4500" dirty="0" err="1"/>
              <a:t>Etkileşimi</a:t>
            </a:r>
            <a:r>
              <a:rPr lang="tr-TR" sz="4500" dirty="0"/>
              <a:t/>
            </a:r>
            <a:br>
              <a:rPr lang="tr-TR" sz="4500" dirty="0"/>
            </a:br>
            <a:r>
              <a:rPr lang="tr-TR" sz="3000" dirty="0" smtClean="0"/>
              <a:t>1.hafta – İBE Giriş</a:t>
            </a:r>
            <a:endParaRPr lang="en-US" sz="3000" dirty="0"/>
          </a:p>
        </p:txBody>
      </p:sp>
      <p:sp>
        <p:nvSpPr>
          <p:cNvPr id="3" name="Subtitle 2"/>
          <p:cNvSpPr>
            <a:spLocks noGrp="1"/>
          </p:cNvSpPr>
          <p:nvPr>
            <p:ph type="subTitle" idx="1"/>
          </p:nvPr>
        </p:nvSpPr>
        <p:spPr/>
        <p:txBody>
          <a:bodyPr/>
          <a:lstStyle/>
          <a:p>
            <a:r>
              <a:rPr lang="en-US" dirty="0"/>
              <a:t>Prof. Dr. </a:t>
            </a:r>
            <a:r>
              <a:rPr lang="en-US" dirty="0" err="1"/>
              <a:t>Kürşat</a:t>
            </a:r>
            <a:r>
              <a:rPr lang="en-US" dirty="0"/>
              <a:t> </a:t>
            </a:r>
            <a:r>
              <a:rPr lang="en-US" dirty="0" err="1"/>
              <a:t>Çağıltay</a:t>
            </a:r>
            <a:r>
              <a:rPr lang="en-US" dirty="0"/>
              <a:t/>
            </a:r>
            <a:br>
              <a:rPr lang="en-US" dirty="0"/>
            </a:br>
            <a:r>
              <a:rPr lang="en-US" dirty="0"/>
              <a:t>ODTÜ</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286972"/>
            <a:ext cx="2163114" cy="757090"/>
          </a:xfrm>
          <a:prstGeom prst="rect">
            <a:avLst/>
          </a:prstGeom>
        </p:spPr>
      </p:pic>
    </p:spTree>
    <p:extLst>
      <p:ext uri="{BB962C8B-B14F-4D97-AF65-F5344CB8AC3E}">
        <p14:creationId xmlns:p14="http://schemas.microsoft.com/office/powerpoint/2010/main" val="171405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tr-TR" altLang="tr-TR"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6026"/>
            <a:ext cx="8940271" cy="45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Rectangle 3"/>
          <p:cNvSpPr>
            <a:spLocks noChangeArrowheads="1"/>
          </p:cNvSpPr>
          <p:nvPr/>
        </p:nvSpPr>
        <p:spPr bwMode="auto">
          <a:xfrm>
            <a:off x="1259632" y="4873724"/>
            <a:ext cx="5905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BR" altLang="tr-TR" sz="1200" b="1" dirty="0">
                <a:latin typeface="Arial" panose="020B0604020202020204" pitchFamily="34" charset="0"/>
                <a:cs typeface="Arial" panose="020B0604020202020204" pitchFamily="34" charset="0"/>
              </a:rPr>
              <a:t>i n t e r a c t i o n s / </a:t>
            </a:r>
            <a:r>
              <a:rPr lang="pt-BR" altLang="tr-TR" sz="1200" dirty="0">
                <a:latin typeface="Arial" panose="020B0604020202020204" pitchFamily="34" charset="0"/>
                <a:cs typeface="Arial" panose="020B0604020202020204" pitchFamily="34" charset="0"/>
              </a:rPr>
              <a:t>j a n u a r y + f e b r u a r y 2 0 0 6</a:t>
            </a:r>
            <a:endParaRPr lang="en-US" alt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462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cs typeface="Arial" panose="020B0604020202020204" pitchFamily="34" charset="0"/>
              </a:rPr>
              <a:t>Tarihsel Gelişim - 1</a:t>
            </a:r>
            <a:endParaRPr lang="tr-TR" dirty="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35143135"/>
              </p:ext>
            </p:extLst>
          </p:nvPr>
        </p:nvGraphicFramePr>
        <p:xfrm>
          <a:off x="611560" y="1633364"/>
          <a:ext cx="6847269" cy="352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897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cs typeface="Arial" panose="020B0604020202020204" pitchFamily="34" charset="0"/>
              </a:rPr>
              <a:t>Tarihsel Gelişim-2</a:t>
            </a:r>
            <a:endParaRPr lang="tr-TR" dirty="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7624805"/>
              </p:ext>
            </p:extLst>
          </p:nvPr>
        </p:nvGraphicFramePr>
        <p:xfrm>
          <a:off x="107504" y="1561356"/>
          <a:ext cx="851452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40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cs typeface="Arial" panose="020B0604020202020204" pitchFamily="34" charset="0"/>
              </a:rPr>
              <a:t>Tarihsel Gelişim-3</a:t>
            </a:r>
            <a:endParaRPr lang="tr-TR" dirty="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8970264"/>
              </p:ext>
            </p:extLst>
          </p:nvPr>
        </p:nvGraphicFramePr>
        <p:xfrm>
          <a:off x="107504" y="1561356"/>
          <a:ext cx="7543800" cy="353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100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altLang="tr-TR" dirty="0" smtClean="0">
                <a:cs typeface="Arial" panose="020B0604020202020204" pitchFamily="34" charset="0"/>
              </a:rPr>
              <a:t>As we may think - MEMEX</a:t>
            </a:r>
          </a:p>
        </p:txBody>
      </p:sp>
      <p:sp>
        <p:nvSpPr>
          <p:cNvPr id="12291" name="Rectangle 3"/>
          <p:cNvSpPr>
            <a:spLocks noGrp="1" noChangeArrowheads="1"/>
          </p:cNvSpPr>
          <p:nvPr>
            <p:ph idx="1"/>
          </p:nvPr>
        </p:nvSpPr>
        <p:spPr>
          <a:xfrm>
            <a:off x="792153" y="1705372"/>
            <a:ext cx="7092215" cy="3240360"/>
          </a:xfrm>
        </p:spPr>
        <p:txBody>
          <a:bodyPr/>
          <a:lstStyle/>
          <a:p>
            <a:pPr eaLnBrk="1" hangingPunct="1">
              <a:buFontTx/>
              <a:buNone/>
            </a:pPr>
            <a:r>
              <a:rPr lang="tr-TR" altLang="tr-TR" dirty="0" smtClean="0">
                <a:latin typeface="Arial" panose="020B0604020202020204" pitchFamily="34" charset="0"/>
                <a:cs typeface="Arial" panose="020B0604020202020204" pitchFamily="34" charset="0"/>
              </a:rPr>
              <a:t>http://www.theatlantic.com/doc/194507/bush</a:t>
            </a:r>
          </a:p>
          <a:p>
            <a:pPr eaLnBrk="1" hangingPunct="1"/>
            <a:r>
              <a:rPr lang="tr-TR" altLang="tr-TR" dirty="0" smtClean="0">
                <a:latin typeface="Arial" panose="020B0604020202020204" pitchFamily="34" charset="0"/>
                <a:cs typeface="Arial" panose="020B0604020202020204" pitchFamily="34" charset="0"/>
              </a:rPr>
              <a:t>Vannevar Bush, vizyoner makale, Temmuz 1945</a:t>
            </a:r>
          </a:p>
          <a:p>
            <a:pPr lvl="1" eaLnBrk="1" hangingPunct="1"/>
            <a:r>
              <a:rPr lang="tr-TR" altLang="tr-TR" dirty="0" smtClean="0">
                <a:latin typeface="Arial" panose="020B0604020202020204" pitchFamily="34" charset="0"/>
                <a:cs typeface="Arial" panose="020B0604020202020204" pitchFamily="34" charset="0"/>
              </a:rPr>
              <a:t>PC</a:t>
            </a:r>
            <a:r>
              <a:rPr lang="en-US" altLang="tr-TR" dirty="0" smtClean="0">
                <a:latin typeface="Arial" panose="020B0604020202020204" pitchFamily="34" charset="0"/>
                <a:cs typeface="Arial" panose="020B0604020202020204" pitchFamily="34" charset="0"/>
              </a:rPr>
              <a:t>, </a:t>
            </a:r>
            <a:r>
              <a:rPr lang="tr-TR" altLang="tr-TR" dirty="0" smtClean="0">
                <a:latin typeface="Arial" panose="020B0604020202020204" pitchFamily="34" charset="0"/>
                <a:cs typeface="Arial" panose="020B0604020202020204" pitchFamily="34" charset="0"/>
              </a:rPr>
              <a:t>Internet</a:t>
            </a:r>
            <a:r>
              <a:rPr lang="en-US" altLang="tr-TR" dirty="0" smtClean="0">
                <a:latin typeface="Arial" panose="020B0604020202020204" pitchFamily="34" charset="0"/>
                <a:cs typeface="Arial" panose="020B0604020202020204" pitchFamily="34" charset="0"/>
              </a:rPr>
              <a:t>, </a:t>
            </a:r>
            <a:r>
              <a:rPr lang="tr-TR" altLang="tr-TR" dirty="0" smtClean="0">
                <a:latin typeface="Arial" panose="020B0604020202020204" pitchFamily="34" charset="0"/>
                <a:cs typeface="Arial" panose="020B0604020202020204" pitchFamily="34" charset="0"/>
              </a:rPr>
              <a:t>İBE</a:t>
            </a:r>
          </a:p>
          <a:p>
            <a:pPr eaLnBrk="1" hangingPunct="1"/>
            <a:r>
              <a:rPr lang="tr-TR" altLang="tr-TR" dirty="0" smtClean="0">
                <a:latin typeface="Arial" panose="020B0604020202020204" pitchFamily="34" charset="0"/>
                <a:cs typeface="Arial" panose="020B0604020202020204" pitchFamily="34" charset="0"/>
              </a:rPr>
              <a:t>Bilişim alanında Türklere ilk referans</a:t>
            </a:r>
            <a:endParaRPr lang="tr-TR" altLang="tr-TR" dirty="0" smtClean="0">
              <a:latin typeface="Arial" panose="020B0604020202020204" pitchFamily="34" charset="0"/>
              <a:cs typeface="Arial" panose="020B0604020202020204" pitchFamily="34" charset="0"/>
              <a:sym typeface="Wingdings" panose="05000000000000000000" pitchFamily="2" charset="2"/>
            </a:endParaRPr>
          </a:p>
          <a:p>
            <a:pPr eaLnBrk="1" hangingPunct="1"/>
            <a:endParaRPr lang="tr-TR" altLang="tr-TR"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80112" y="2786410"/>
            <a:ext cx="3238500" cy="2157412"/>
          </a:xfrm>
          <a:prstGeom prst="rect">
            <a:avLst/>
          </a:prstGeom>
        </p:spPr>
      </p:pic>
    </p:spTree>
    <p:extLst>
      <p:ext uri="{BB962C8B-B14F-4D97-AF65-F5344CB8AC3E}">
        <p14:creationId xmlns:p14="http://schemas.microsoft.com/office/powerpoint/2010/main" val="3335477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8432" y="697260"/>
            <a:ext cx="6193345" cy="4125861"/>
          </a:xfrm>
          <a:prstGeom prst="rect">
            <a:avLst/>
          </a:prstGeom>
        </p:spPr>
      </p:pic>
    </p:spTree>
    <p:extLst>
      <p:ext uri="{BB962C8B-B14F-4D97-AF65-F5344CB8AC3E}">
        <p14:creationId xmlns:p14="http://schemas.microsoft.com/office/powerpoint/2010/main" val="40154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cs typeface="Arial" panose="020B0604020202020204" pitchFamily="34" charset="0"/>
              </a:rPr>
              <a:t>Bilgisayar, Fare ve Etkileşim </a:t>
            </a:r>
            <a:endParaRPr lang="tr-TR" dirty="0">
              <a:cs typeface="Arial" panose="020B0604020202020204" pitchFamily="34" charset="0"/>
            </a:endParaRPr>
          </a:p>
        </p:txBody>
      </p:sp>
      <p:sp>
        <p:nvSpPr>
          <p:cNvPr id="5" name="Content Placeholder 2"/>
          <p:cNvSpPr>
            <a:spLocks noGrp="1"/>
          </p:cNvSpPr>
          <p:nvPr>
            <p:ph idx="1"/>
          </p:nvPr>
        </p:nvSpPr>
        <p:spPr>
          <a:xfrm>
            <a:off x="1547664" y="4801716"/>
            <a:ext cx="8153400" cy="864096"/>
          </a:xfrm>
        </p:spPr>
        <p:txBody>
          <a:bodyPr/>
          <a:lstStyle/>
          <a:p>
            <a:pPr marL="0" indent="0" eaLnBrk="1" hangingPunct="1">
              <a:buNone/>
            </a:pPr>
            <a:r>
              <a:rPr lang="tr-TR" altLang="tr-TR" sz="2000" dirty="0"/>
              <a:t>https://www.youtube.com/watch?v=hRYnloqYKGY</a:t>
            </a:r>
          </a:p>
        </p:txBody>
      </p:sp>
      <p:pic>
        <p:nvPicPr>
          <p:cNvPr id="6" name="Picture 5"/>
          <p:cNvPicPr>
            <a:picLocks noChangeAspect="1"/>
          </p:cNvPicPr>
          <p:nvPr/>
        </p:nvPicPr>
        <p:blipFill>
          <a:blip r:embed="rId2"/>
          <a:stretch>
            <a:fillRect/>
          </a:stretch>
        </p:blipFill>
        <p:spPr>
          <a:xfrm>
            <a:off x="1547664" y="1556742"/>
            <a:ext cx="5467350" cy="3028950"/>
          </a:xfrm>
          <a:prstGeom prst="rect">
            <a:avLst/>
          </a:prstGeom>
        </p:spPr>
      </p:pic>
    </p:spTree>
    <p:extLst>
      <p:ext uri="{BB962C8B-B14F-4D97-AF65-F5344CB8AC3E}">
        <p14:creationId xmlns:p14="http://schemas.microsoft.com/office/powerpoint/2010/main" val="421957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Ana Bilgisayarlar</a:t>
            </a:r>
            <a:endParaRPr lang="tr-TR" dirty="0"/>
          </a:p>
        </p:txBody>
      </p:sp>
      <p:pic>
        <p:nvPicPr>
          <p:cNvPr id="4098" name="Picture 2" descr="http://www.internetarsivi.metu.edu.tr/images/bid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528" y="1633364"/>
            <a:ext cx="4454664" cy="331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528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Delikli Kart ile Etkileşim – 1980ler</a:t>
            </a:r>
            <a:endParaRPr lang="tr-T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800" y="1705372"/>
            <a:ext cx="4128120" cy="3250895"/>
          </a:xfrm>
          <a:prstGeom prst="rect">
            <a:avLst/>
          </a:prstGeom>
        </p:spPr>
      </p:pic>
    </p:spTree>
    <p:extLst>
      <p:ext uri="{BB962C8B-B14F-4D97-AF65-F5344CB8AC3E}">
        <p14:creationId xmlns:p14="http://schemas.microsoft.com/office/powerpoint/2010/main" val="2691307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tr-TR" altLang="tr-TR" dirty="0" smtClean="0"/>
              <a:t>Licklider (1960)</a:t>
            </a:r>
          </a:p>
        </p:txBody>
      </p:sp>
      <p:sp>
        <p:nvSpPr>
          <p:cNvPr id="41987" name="Rectangle 3"/>
          <p:cNvSpPr>
            <a:spLocks noGrp="1" noChangeArrowheads="1"/>
          </p:cNvSpPr>
          <p:nvPr>
            <p:ph idx="1"/>
          </p:nvPr>
        </p:nvSpPr>
        <p:spPr>
          <a:xfrm>
            <a:off x="899592" y="1428750"/>
            <a:ext cx="3672408" cy="4021038"/>
          </a:xfrm>
        </p:spPr>
        <p:txBody>
          <a:bodyPr>
            <a:normAutofit fontScale="85000" lnSpcReduction="10000"/>
          </a:bodyPr>
          <a:lstStyle/>
          <a:p>
            <a:pPr marL="0" indent="0" eaLnBrk="1" hangingPunct="1">
              <a:lnSpc>
                <a:spcPct val="160000"/>
              </a:lnSpc>
              <a:buNone/>
            </a:pPr>
            <a:r>
              <a:rPr lang="tr-TR" altLang="tr-TR" dirty="0" smtClean="0"/>
              <a:t>Amaç, bilgisayarları gerçek zamanlı olarak düşünebilme sürecine getirmektir. Bir bilgisayarla gerçekleşen etkileşim sanki bir meslekdaşınızla gerçekleşen etkileşim gibi olmalıdır. Yani bilgisayarlar ile insanlar arasındaki etkileşimin bugünkünden çok daha yüksek seviyede olması gereklidir.</a:t>
            </a:r>
          </a:p>
        </p:txBody>
      </p:sp>
      <p:pic>
        <p:nvPicPr>
          <p:cNvPr id="1026" name="Picture 2" descr="Man, Reading, Touchscreen, Blog,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590" y="1633364"/>
            <a:ext cx="4435526" cy="295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126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Dersin Amaçları</a:t>
            </a:r>
            <a:endParaRPr lang="en-US" dirty="0"/>
          </a:p>
        </p:txBody>
      </p:sp>
      <p:sp>
        <p:nvSpPr>
          <p:cNvPr id="3" name="Content Placeholder 2"/>
          <p:cNvSpPr>
            <a:spLocks noGrp="1"/>
          </p:cNvSpPr>
          <p:nvPr>
            <p:ph idx="1"/>
          </p:nvPr>
        </p:nvSpPr>
        <p:spPr>
          <a:xfrm>
            <a:off x="612648" y="1561356"/>
            <a:ext cx="8153400" cy="3888432"/>
          </a:xfrm>
        </p:spPr>
        <p:txBody>
          <a:bodyPr/>
          <a:lstStyle/>
          <a:p>
            <a:r>
              <a:rPr lang="tr-TR" dirty="0" smtClean="0">
                <a:latin typeface="Arial" panose="020B0604020202020204" pitchFamily="34" charset="0"/>
                <a:cs typeface="Arial" panose="020B0604020202020204" pitchFamily="34" charset="0"/>
              </a:rPr>
              <a:t>İBE alanını tanıtmak</a:t>
            </a:r>
          </a:p>
          <a:p>
            <a:r>
              <a:rPr lang="tr-TR" dirty="0" smtClean="0">
                <a:latin typeface="Arial" panose="020B0604020202020204" pitchFamily="34" charset="0"/>
                <a:cs typeface="Arial" panose="020B0604020202020204" pitchFamily="34" charset="0"/>
              </a:rPr>
              <a:t>İBE neden önemli</a:t>
            </a:r>
          </a:p>
          <a:p>
            <a:r>
              <a:rPr lang="tr-TR" dirty="0" smtClean="0">
                <a:latin typeface="Arial" panose="020B0604020202020204" pitchFamily="34" charset="0"/>
                <a:cs typeface="Arial" panose="020B0604020202020204" pitchFamily="34" charset="0"/>
              </a:rPr>
              <a:t>Kullanılabilirlik çalışmaları yöntemleri</a:t>
            </a:r>
          </a:p>
          <a:p>
            <a:r>
              <a:rPr lang="tr-TR" dirty="0" smtClean="0">
                <a:latin typeface="Arial" panose="020B0604020202020204" pitchFamily="34" charset="0"/>
                <a:cs typeface="Arial" panose="020B0604020202020204" pitchFamily="34" charset="0"/>
              </a:rPr>
              <a:t>Kullanılabilirlik mühendisliği</a:t>
            </a:r>
          </a:p>
          <a:p>
            <a:r>
              <a:rPr lang="tr-TR" dirty="0" smtClean="0">
                <a:latin typeface="Arial" panose="020B0604020202020204" pitchFamily="34" charset="0"/>
                <a:cs typeface="Arial" panose="020B0604020202020204" pitchFamily="34" charset="0"/>
              </a:rPr>
              <a:t>İBE’nin sosyal ve kurumsal boyutu</a:t>
            </a:r>
          </a:p>
          <a:p>
            <a:r>
              <a:rPr lang="tr-TR" dirty="0" smtClean="0">
                <a:latin typeface="Arial" panose="020B0604020202020204" pitchFamily="34" charset="0"/>
                <a:cs typeface="Arial" panose="020B0604020202020204" pitchFamily="34" charset="0"/>
              </a:rPr>
              <a:t>İBE ve etik</a:t>
            </a:r>
          </a:p>
          <a:p>
            <a:r>
              <a:rPr lang="tr-TR" dirty="0" smtClean="0">
                <a:latin typeface="Arial" panose="020B0604020202020204" pitchFamily="34" charset="0"/>
                <a:cs typeface="Arial" panose="020B0604020202020204" pitchFamily="34" charset="0"/>
              </a:rPr>
              <a:t>Paradigma değişimi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7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552" y="337220"/>
            <a:ext cx="8424936" cy="952500"/>
          </a:xfrm>
        </p:spPr>
        <p:txBody>
          <a:bodyPr>
            <a:normAutofit/>
          </a:bodyPr>
          <a:lstStyle/>
          <a:p>
            <a:pPr eaLnBrk="1" hangingPunct="1"/>
            <a:r>
              <a:rPr lang="tr-TR" altLang="tr-TR" dirty="0" smtClean="0">
                <a:solidFill>
                  <a:srgbClr val="990033"/>
                </a:solidFill>
              </a:rPr>
              <a:t>TÜBİTAK Vizyon 2023 Raporu</a:t>
            </a:r>
          </a:p>
        </p:txBody>
      </p:sp>
      <p:sp>
        <p:nvSpPr>
          <p:cNvPr id="44035" name="Rectangle 3"/>
          <p:cNvSpPr>
            <a:spLocks noGrp="1" noChangeArrowheads="1"/>
          </p:cNvSpPr>
          <p:nvPr>
            <p:ph idx="1"/>
          </p:nvPr>
        </p:nvSpPr>
        <p:spPr>
          <a:xfrm>
            <a:off x="539552" y="1561356"/>
            <a:ext cx="8064896" cy="4297660"/>
          </a:xfrm>
        </p:spPr>
        <p:txBody>
          <a:bodyPr>
            <a:normAutofit/>
          </a:bodyPr>
          <a:lstStyle/>
          <a:p>
            <a:pPr eaLnBrk="1" hangingPunct="1">
              <a:lnSpc>
                <a:spcPct val="80000"/>
              </a:lnSpc>
            </a:pPr>
            <a:r>
              <a:rPr lang="tr-TR" altLang="tr-TR" sz="2000" b="1" i="1" dirty="0">
                <a:latin typeface="Arial" panose="020B0604020202020204" pitchFamily="34" charset="0"/>
                <a:cs typeface="Arial" panose="020B0604020202020204" pitchFamily="34" charset="0"/>
              </a:rPr>
              <a:t>1. Kullanımı eğitim gerektirmeyen bilgisayarların geliştirilmesi.</a:t>
            </a:r>
          </a:p>
          <a:p>
            <a:pPr eaLnBrk="1" hangingPunct="1">
              <a:lnSpc>
                <a:spcPct val="100000"/>
              </a:lnSpc>
            </a:pPr>
            <a:r>
              <a:rPr lang="tr-TR" altLang="tr-TR" sz="2400" dirty="0" smtClean="0">
                <a:latin typeface="Arial" panose="020B0604020202020204" pitchFamily="34" charset="0"/>
                <a:cs typeface="Arial" panose="020B0604020202020204" pitchFamily="34" charset="0"/>
              </a:rPr>
              <a:t>“</a:t>
            </a:r>
            <a:r>
              <a:rPr lang="tr-TR" altLang="tr-TR" sz="2400" u="sng" dirty="0">
                <a:latin typeface="Arial" panose="020B0604020202020204" pitchFamily="34" charset="0"/>
                <a:cs typeface="Arial" panose="020B0604020202020204" pitchFamily="34" charset="0"/>
              </a:rPr>
              <a:t>İnsanlar bilgisayara ayak uyduracağına, bilgisayarlar insanlara ayak uydurmalı; bir başka deyişle, “insan okur-yazarlığı” olan bilgisayarlar yapılmalı</a:t>
            </a:r>
            <a:r>
              <a:rPr lang="tr-TR" altLang="tr-TR" sz="2400" dirty="0">
                <a:latin typeface="Arial" panose="020B0604020202020204" pitchFamily="34" charset="0"/>
                <a:cs typeface="Arial" panose="020B0604020202020204" pitchFamily="34" charset="0"/>
              </a:rPr>
              <a:t>”. Hem yaşam düzeyine, hem ulusal katma değere katkısı olacağından, bilgisayarı “akıllı” kılacak olan yazılım ve donanımların ülkemizde tasarlanması, üretilmesi ve ayrıca dışsatımı hedeflenmektedir. (Sayfa 73)</a:t>
            </a:r>
          </a:p>
          <a:p>
            <a:pPr marL="0" indent="0" eaLnBrk="1" hangingPunct="1">
              <a:lnSpc>
                <a:spcPct val="80000"/>
              </a:lnSpc>
              <a:buNone/>
            </a:pPr>
            <a:r>
              <a:rPr lang="tr-TR" altLang="tr-TR" sz="2000" dirty="0" smtClean="0">
                <a:latin typeface="Arial" panose="020B0604020202020204" pitchFamily="34" charset="0"/>
                <a:cs typeface="Arial" panose="020B0604020202020204" pitchFamily="34" charset="0"/>
              </a:rPr>
              <a:t>http</a:t>
            </a:r>
            <a:r>
              <a:rPr lang="tr-TR" altLang="tr-TR" sz="2000" dirty="0">
                <a:latin typeface="Arial" panose="020B0604020202020204" pitchFamily="34" charset="0"/>
                <a:cs typeface="Arial" panose="020B0604020202020204" pitchFamily="34" charset="0"/>
              </a:rPr>
              <a:t>://</a:t>
            </a:r>
            <a:r>
              <a:rPr lang="tr-TR" altLang="tr-TR" sz="2000" dirty="0" smtClean="0">
                <a:latin typeface="Arial" panose="020B0604020202020204" pitchFamily="34" charset="0"/>
                <a:cs typeface="Arial" panose="020B0604020202020204" pitchFamily="34" charset="0"/>
              </a:rPr>
              <a:t>vizyon2023.tubitak.gov.tr/Strateji_Belgesi-V211.pdf</a:t>
            </a:r>
            <a:endParaRPr lang="tr-TR" alt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410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5" t="23940" r="75" b="21881"/>
          <a:stretch/>
        </p:blipFill>
        <p:spPr>
          <a:xfrm>
            <a:off x="2483768" y="1849388"/>
            <a:ext cx="4038510" cy="3096344"/>
          </a:xfrm>
          <a:prstGeom prst="rect">
            <a:avLst/>
          </a:prstGeom>
        </p:spPr>
      </p:pic>
      <p:sp>
        <p:nvSpPr>
          <p:cNvPr id="50178" name="Rectangle 2"/>
          <p:cNvSpPr>
            <a:spLocks noGrp="1" noChangeArrowheads="1"/>
          </p:cNvSpPr>
          <p:nvPr>
            <p:ph type="title"/>
          </p:nvPr>
        </p:nvSpPr>
        <p:spPr>
          <a:xfrm>
            <a:off x="755576" y="193204"/>
            <a:ext cx="7109796" cy="1318146"/>
          </a:xfrm>
        </p:spPr>
        <p:txBody>
          <a:bodyPr>
            <a:normAutofit/>
          </a:bodyPr>
          <a:lstStyle/>
          <a:p>
            <a:pPr eaLnBrk="1" hangingPunct="1"/>
            <a:r>
              <a:rPr lang="tr-TR" altLang="tr-TR" dirty="0" smtClean="0">
                <a:cs typeface="Arial" panose="020B0604020202020204" pitchFamily="34" charset="0"/>
              </a:rPr>
              <a:t>Fiziksel Etkileşim</a:t>
            </a:r>
          </a:p>
        </p:txBody>
      </p:sp>
    </p:spTree>
    <p:extLst>
      <p:ext uri="{BB962C8B-B14F-4D97-AF65-F5344CB8AC3E}">
        <p14:creationId xmlns:p14="http://schemas.microsoft.com/office/powerpoint/2010/main" val="3464855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7578" y="1315152"/>
            <a:ext cx="4738330" cy="2665310"/>
          </a:xfrm>
          <a:prstGeom prst="rect">
            <a:avLst/>
          </a:prstGeom>
        </p:spPr>
      </p:pic>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l="42690"/>
          <a:stretch/>
        </p:blipFill>
        <p:spPr>
          <a:xfrm>
            <a:off x="611560" y="913284"/>
            <a:ext cx="3990710" cy="3930158"/>
          </a:xfrm>
          <a:prstGeom prst="rect">
            <a:avLst/>
          </a:prstGeom>
        </p:spPr>
      </p:pic>
    </p:spTree>
    <p:extLst>
      <p:ext uri="{BB962C8B-B14F-4D97-AF65-F5344CB8AC3E}">
        <p14:creationId xmlns:p14="http://schemas.microsoft.com/office/powerpoint/2010/main" val="2251973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202" y="212519"/>
            <a:ext cx="8229600" cy="850635"/>
          </a:xfrm>
        </p:spPr>
        <p:txBody>
          <a:bodyPr/>
          <a:lstStyle/>
          <a:p>
            <a:r>
              <a:rPr lang="tr-TR" dirty="0" smtClean="0"/>
              <a:t>Bakmak ya da Bakmamak</a:t>
            </a:r>
            <a:endParaRPr lang="en-US" dirty="0" smtClean="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96769" y="1079500"/>
            <a:ext cx="3403623" cy="449694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202" y="1079500"/>
            <a:ext cx="3377750" cy="4462758"/>
          </a:xfrm>
          <a:prstGeom prst="rect">
            <a:avLst/>
          </a:prstGeom>
        </p:spPr>
      </p:pic>
    </p:spTree>
    <p:extLst>
      <p:ext uri="{BB962C8B-B14F-4D97-AF65-F5344CB8AC3E}">
        <p14:creationId xmlns:p14="http://schemas.microsoft.com/office/powerpoint/2010/main" val="1667660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tr-TR" altLang="tr-TR" dirty="0" smtClean="0">
                <a:cs typeface="Arial" panose="020B0604020202020204" pitchFamily="34" charset="0"/>
              </a:rPr>
              <a:t>Tasarım Problemleri ve Sonuçları</a:t>
            </a:r>
            <a:endParaRPr lang="tr-TR" altLang="tr-TR" dirty="0">
              <a:cs typeface="Arial" panose="020B0604020202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705372"/>
            <a:ext cx="6611590" cy="3008698"/>
          </a:xfrm>
          <a:prstGeom prst="rect">
            <a:avLst/>
          </a:prstGeom>
        </p:spPr>
      </p:pic>
    </p:spTree>
    <p:extLst>
      <p:ext uri="{BB962C8B-B14F-4D97-AF65-F5344CB8AC3E}">
        <p14:creationId xmlns:p14="http://schemas.microsoft.com/office/powerpoint/2010/main" val="3850202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mg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769268"/>
            <a:ext cx="5298388" cy="397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482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g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97260"/>
            <a:ext cx="5442938" cy="408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855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3275856" y="625252"/>
            <a:ext cx="38164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3000" dirty="0" smtClean="0">
                <a:latin typeface="+mj-lt"/>
              </a:rPr>
              <a:t>Peki ya bu?</a:t>
            </a:r>
            <a:endParaRPr lang="en-US" altLang="tr-TR" sz="3000" dirty="0">
              <a:latin typeface="+mj-lt"/>
            </a:endParaRPr>
          </a:p>
        </p:txBody>
      </p:sp>
      <p:pic>
        <p:nvPicPr>
          <p:cNvPr id="61443" name="Picture 5" descr="http://www.webmasto.com/wp-content/uploads/2016/02/iPhone-F-klav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33364"/>
            <a:ext cx="709083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671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cs typeface="Arial" panose="020B0604020202020204" pitchFamily="34" charset="0"/>
              </a:rPr>
              <a:t>Sonuç</a:t>
            </a:r>
            <a:endParaRPr lang="tr-TR" dirty="0">
              <a:cs typeface="Arial" panose="020B0604020202020204" pitchFamily="34" charset="0"/>
            </a:endParaRPr>
          </a:p>
        </p:txBody>
      </p:sp>
      <p:sp>
        <p:nvSpPr>
          <p:cNvPr id="3" name="Content Placeholder 2"/>
          <p:cNvSpPr>
            <a:spLocks noGrp="1"/>
          </p:cNvSpPr>
          <p:nvPr>
            <p:ph idx="1"/>
          </p:nvPr>
        </p:nvSpPr>
        <p:spPr>
          <a:xfrm>
            <a:off x="1043608" y="2281436"/>
            <a:ext cx="7722440" cy="3168352"/>
          </a:xfrm>
        </p:spPr>
        <p:txBody>
          <a:bodyPr>
            <a:normAutofit/>
          </a:bodyPr>
          <a:lstStyle/>
          <a:p>
            <a:pPr marL="0" indent="0">
              <a:buNone/>
            </a:pPr>
            <a:r>
              <a:rPr lang="tr-TR" sz="4400" dirty="0" smtClean="0"/>
              <a:t>İyiler Her Zaman Kazanmaz!</a:t>
            </a:r>
            <a:endParaRPr lang="tr-TR" sz="4400" dirty="0"/>
          </a:p>
        </p:txBody>
      </p:sp>
    </p:spTree>
    <p:extLst>
      <p:ext uri="{BB962C8B-B14F-4D97-AF65-F5344CB8AC3E}">
        <p14:creationId xmlns:p14="http://schemas.microsoft.com/office/powerpoint/2010/main" val="219457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8" y="193204"/>
            <a:ext cx="6675832" cy="500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Rectangle 5"/>
          <p:cNvSpPr>
            <a:spLocks noChangeArrowheads="1"/>
          </p:cNvSpPr>
          <p:nvPr/>
        </p:nvSpPr>
        <p:spPr bwMode="auto">
          <a:xfrm>
            <a:off x="5220072" y="0"/>
            <a:ext cx="3384376" cy="52000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tr-TR" altLang="tr-TR" sz="1500"/>
          </a:p>
        </p:txBody>
      </p:sp>
      <p:sp>
        <p:nvSpPr>
          <p:cNvPr id="64518" name="Text Box 7"/>
          <p:cNvSpPr txBox="1">
            <a:spLocks noChangeArrowheads="1"/>
          </p:cNvSpPr>
          <p:nvPr/>
        </p:nvSpPr>
        <p:spPr bwMode="auto">
          <a:xfrm>
            <a:off x="5580112" y="708126"/>
            <a:ext cx="32279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b="1" dirty="0" smtClean="0"/>
              <a:t>Alternatif tasarım mümkün mü?</a:t>
            </a:r>
            <a:endParaRPr lang="en-US" altLang="tr-TR" b="1" dirty="0"/>
          </a:p>
        </p:txBody>
      </p:sp>
    </p:spTree>
    <p:extLst>
      <p:ext uri="{BB962C8B-B14F-4D97-AF65-F5344CB8AC3E}">
        <p14:creationId xmlns:p14="http://schemas.microsoft.com/office/powerpoint/2010/main" val="933323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18356" y="452623"/>
            <a:ext cx="5715000" cy="825500"/>
          </a:xfrm>
          <a:prstGeom prst="rect">
            <a:avLst/>
          </a:prstGeom>
        </p:spPr>
        <p:txBody>
          <a:bodyPr/>
          <a:lstStyle>
            <a:lvl1pPr algn="l" rtl="0" eaLnBrk="1" latinLnBrk="0" hangingPunct="1">
              <a:spcBef>
                <a:spcPct val="0"/>
              </a:spcBef>
              <a:buNone/>
              <a:defRPr sz="4400" kern="1200">
                <a:solidFill>
                  <a:schemeClr val="tx2"/>
                </a:solidFill>
                <a:latin typeface="+mj-lt"/>
                <a:ea typeface="+mj-ea"/>
                <a:cs typeface="+mj-cs"/>
              </a:defRPr>
            </a:lvl1pPr>
          </a:lstStyle>
          <a:p>
            <a:r>
              <a:rPr lang="tr-TR" dirty="0" smtClean="0"/>
              <a:t>DERSİN KİTABI</a:t>
            </a:r>
            <a:endParaRPr lang="en-US" dirty="0"/>
          </a:p>
        </p:txBody>
      </p:sp>
      <p:pic>
        <p:nvPicPr>
          <p:cNvPr id="2052" name="Picture 4" descr="http://i.idefix.com/cache/600x600-0/originals/000000035744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0032" y="452623"/>
            <a:ext cx="3004880" cy="450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6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5" descr="drawingtest11mostlyd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7500"/>
            <a:ext cx="4445000" cy="428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6"/>
          <p:cNvSpPr txBox="1">
            <a:spLocks noChangeArrowheads="1"/>
          </p:cNvSpPr>
          <p:nvPr/>
        </p:nvSpPr>
        <p:spPr bwMode="auto">
          <a:xfrm>
            <a:off x="5868144" y="498639"/>
            <a:ext cx="15277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b="1" dirty="0" smtClean="0"/>
              <a:t>Ya bu?</a:t>
            </a:r>
            <a:endParaRPr lang="en-US" altLang="tr-TR" b="1" dirty="0"/>
          </a:p>
        </p:txBody>
      </p:sp>
    </p:spTree>
    <p:extLst>
      <p:ext uri="{BB962C8B-B14F-4D97-AF65-F5344CB8AC3E}">
        <p14:creationId xmlns:p14="http://schemas.microsoft.com/office/powerpoint/2010/main" val="623988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img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65212"/>
            <a:ext cx="6563320" cy="492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73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p:nvPr>
        </p:nvSpPr>
        <p:spPr>
          <a:xfrm>
            <a:off x="899592" y="320824"/>
            <a:ext cx="6858000" cy="952500"/>
          </a:xfrm>
        </p:spPr>
        <p:txBody>
          <a:bodyPr/>
          <a:lstStyle/>
          <a:p>
            <a:pPr algn="l" eaLnBrk="1" hangingPunct="1"/>
            <a:r>
              <a:rPr lang="tr-TR" altLang="tr-TR" dirty="0" smtClean="0"/>
              <a:t>Cep telefonu örneği</a:t>
            </a:r>
            <a:endParaRPr lang="en-US" altLang="tr-TR" dirty="0" smtClean="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705372"/>
            <a:ext cx="4120012" cy="3384376"/>
          </a:xfrm>
          <a:prstGeom prst="rect">
            <a:avLst/>
          </a:prstGeom>
        </p:spPr>
      </p:pic>
    </p:spTree>
    <p:extLst>
      <p:ext uri="{BB962C8B-B14F-4D97-AF65-F5344CB8AC3E}">
        <p14:creationId xmlns:p14="http://schemas.microsoft.com/office/powerpoint/2010/main" val="3380378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cs typeface="Arial" panose="020B0604020202020204" pitchFamily="34" charset="0"/>
              </a:rPr>
              <a:t>Banka</a:t>
            </a:r>
            <a:endParaRPr lang="en-US" dirty="0">
              <a:cs typeface="Arial" panose="020B0604020202020204" pitchFamily="34" charset="0"/>
            </a:endParaRPr>
          </a:p>
        </p:txBody>
      </p:sp>
      <p:sp>
        <p:nvSpPr>
          <p:cNvPr id="8" name="Content Placeholder 2"/>
          <p:cNvSpPr txBox="1">
            <a:spLocks/>
          </p:cNvSpPr>
          <p:nvPr/>
        </p:nvSpPr>
        <p:spPr>
          <a:xfrm>
            <a:off x="534199" y="1598712"/>
            <a:ext cx="4752528" cy="327501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buFont typeface="Arial" panose="020B0604020202020204" pitchFamily="34" charset="0"/>
              <a:buChar char="•"/>
            </a:pPr>
            <a:r>
              <a:rPr lang="tr-TR" dirty="0">
                <a:latin typeface="Arial" panose="020B0604020202020204" pitchFamily="34" charset="0"/>
                <a:cs typeface="Arial" panose="020B0604020202020204" pitchFamily="34" charset="0"/>
              </a:rPr>
              <a:t>Önce para sonra kart?</a:t>
            </a:r>
          </a:p>
          <a:p>
            <a:pPr>
              <a:buFont typeface="Arial" panose="020B0604020202020204" pitchFamily="34" charset="0"/>
              <a:buChar char="•"/>
            </a:pPr>
            <a:r>
              <a:rPr lang="tr-TR" dirty="0">
                <a:latin typeface="Arial" panose="020B0604020202020204" pitchFamily="34" charset="0"/>
                <a:cs typeface="Arial" panose="020B0604020202020204" pitchFamily="34" charset="0"/>
              </a:rPr>
              <a:t>Önce kart sonra para?</a:t>
            </a:r>
          </a:p>
          <a:p>
            <a:pPr>
              <a:buFont typeface="Arial" panose="020B0604020202020204" pitchFamily="34" charset="0"/>
              <a:buChar char="•"/>
            </a:pPr>
            <a:r>
              <a:rPr lang="tr-TR" dirty="0">
                <a:latin typeface="Arial" panose="020B0604020202020204" pitchFamily="34" charset="0"/>
                <a:cs typeface="Arial" panose="020B0604020202020204" pitchFamily="34" charset="0"/>
              </a:rPr>
              <a:t>Kart unutmanın maliyeti </a:t>
            </a:r>
            <a:r>
              <a:rPr lang="en-US" dirty="0">
                <a:latin typeface="Arial" panose="020B0604020202020204" pitchFamily="34" charset="0"/>
                <a:cs typeface="Arial" panose="020B0604020202020204" pitchFamily="34" charset="0"/>
              </a:rPr>
              <a:t>US$2</a:t>
            </a:r>
            <a:r>
              <a:rPr lang="tr-TR" dirty="0">
                <a:latin typeface="Arial" panose="020B0604020202020204" pitchFamily="34" charset="0"/>
                <a:cs typeface="Arial" panose="020B0604020202020204" pitchFamily="34" charset="0"/>
              </a:rPr>
              <a:t>-4.5</a:t>
            </a:r>
            <a:r>
              <a:rPr lang="en-US" dirty="0">
                <a:latin typeface="Arial" panose="020B0604020202020204" pitchFamily="34" charset="0"/>
                <a:cs typeface="Arial" panose="020B0604020202020204" pitchFamily="34" charset="0"/>
              </a:rPr>
              <a:t> mil</a:t>
            </a:r>
            <a:r>
              <a:rPr lang="tr-TR" dirty="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on</a:t>
            </a:r>
            <a:endParaRPr lang="tr-TR"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tr-TR" dirty="0" smtClean="0">
                <a:latin typeface="Arial" panose="020B0604020202020204" pitchFamily="34" charset="0"/>
                <a:cs typeface="Arial" panose="020B0604020202020204" pitchFamily="34" charset="0"/>
              </a:rPr>
              <a:t>Sizin bankanızın ATM sistemi nasıl?</a:t>
            </a:r>
            <a:endParaRPr lang="tr-TR"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703" y="1506458"/>
            <a:ext cx="3096057" cy="3753374"/>
          </a:xfrm>
          <a:prstGeom prst="rect">
            <a:avLst/>
          </a:prstGeom>
        </p:spPr>
      </p:pic>
    </p:spTree>
    <p:extLst>
      <p:ext uri="{BB962C8B-B14F-4D97-AF65-F5344CB8AC3E}">
        <p14:creationId xmlns:p14="http://schemas.microsoft.com/office/powerpoint/2010/main" val="545631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95623" y="39978"/>
            <a:ext cx="7543800" cy="1208964"/>
          </a:xfrm>
        </p:spPr>
        <p:txBody>
          <a:bodyPr/>
          <a:lstStyle/>
          <a:p>
            <a:pPr eaLnBrk="1" hangingPunct="1"/>
            <a:r>
              <a:rPr lang="tr-TR" dirty="0" smtClean="0">
                <a:cs typeface="Arial" panose="020B0604020202020204" pitchFamily="34" charset="0"/>
              </a:rPr>
              <a:t>Alışveriş Sitesi</a:t>
            </a:r>
            <a:endParaRPr lang="en-US" dirty="0" smtClean="0">
              <a:cs typeface="Arial" panose="020B0604020202020204" pitchFamily="34" charset="0"/>
            </a:endParaRPr>
          </a:p>
        </p:txBody>
      </p:sp>
      <p:sp>
        <p:nvSpPr>
          <p:cNvPr id="13315" name="Content Placeholder 1"/>
          <p:cNvSpPr>
            <a:spLocks noGrp="1"/>
          </p:cNvSpPr>
          <p:nvPr>
            <p:ph idx="1"/>
          </p:nvPr>
        </p:nvSpPr>
        <p:spPr/>
        <p:txBody>
          <a:bodyPr/>
          <a:lstStyle/>
          <a:p>
            <a:endParaRPr lang="en-US" smtClean="0"/>
          </a:p>
        </p:txBody>
      </p:sp>
      <p:pic>
        <p:nvPicPr>
          <p:cNvPr id="1331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5332"/>
            <a:ext cx="8632007" cy="386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586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13704" y="542448"/>
            <a:ext cx="7410400" cy="762000"/>
          </a:xfrm>
        </p:spPr>
        <p:txBody>
          <a:bodyPr>
            <a:noAutofit/>
          </a:bodyPr>
          <a:lstStyle/>
          <a:p>
            <a:r>
              <a:rPr lang="tr-TR" altLang="tr-TR" dirty="0">
                <a:cs typeface="Arial" panose="020B0604020202020204" pitchFamily="34" charset="0"/>
              </a:rPr>
              <a:t>Ölümcül Tasarım</a:t>
            </a:r>
            <a:r>
              <a:rPr lang="en-US" altLang="tr-TR" dirty="0">
                <a:cs typeface="Arial" panose="020B0604020202020204" pitchFamily="34" charset="0"/>
              </a:rPr>
              <a:t> problem</a:t>
            </a:r>
            <a:r>
              <a:rPr lang="tr-TR" altLang="tr-TR" dirty="0">
                <a:cs typeface="Arial" panose="020B0604020202020204" pitchFamily="34" charset="0"/>
              </a:rPr>
              <a:t>i</a:t>
            </a:r>
            <a:r>
              <a:rPr lang="en-US" altLang="tr-TR" dirty="0">
                <a:cs typeface="Arial" panose="020B0604020202020204" pitchFamily="34" charset="0"/>
              </a:rPr>
              <a:t>:</a:t>
            </a:r>
          </a:p>
        </p:txBody>
      </p:sp>
      <p:sp>
        <p:nvSpPr>
          <p:cNvPr id="150531" name="Rectangle 3"/>
          <p:cNvSpPr>
            <a:spLocks noGrp="1" noChangeArrowheads="1"/>
          </p:cNvSpPr>
          <p:nvPr>
            <p:ph type="body" sz="half" idx="1"/>
          </p:nvPr>
        </p:nvSpPr>
        <p:spPr>
          <a:xfrm>
            <a:off x="565473" y="1634449"/>
            <a:ext cx="4582591" cy="3599315"/>
          </a:xfrm>
        </p:spPr>
        <p:txBody>
          <a:bodyPr/>
          <a:lstStyle/>
          <a:p>
            <a:pPr>
              <a:lnSpc>
                <a:spcPct val="100000"/>
              </a:lnSpc>
            </a:pPr>
            <a:r>
              <a:rPr lang="en-US" altLang="tr-TR" sz="2400" dirty="0">
                <a:latin typeface="Arial" panose="020B0604020202020204" pitchFamily="34" charset="0"/>
                <a:cs typeface="Arial" panose="020B0604020202020204" pitchFamily="34" charset="0"/>
              </a:rPr>
              <a:t>USS Vincennes </a:t>
            </a:r>
            <a:r>
              <a:rPr lang="en-US" altLang="tr-TR" sz="2400" dirty="0" smtClean="0">
                <a:latin typeface="Arial" panose="020B0604020202020204" pitchFamily="34" charset="0"/>
                <a:cs typeface="Arial" panose="020B0604020202020204" pitchFamily="34" charset="0"/>
              </a:rPr>
              <a:t>(</a:t>
            </a:r>
            <a:r>
              <a:rPr lang="en-US" altLang="tr-TR" sz="2400" dirty="0">
                <a:latin typeface="Arial" panose="020B0604020202020204" pitchFamily="34" charset="0"/>
                <a:cs typeface="Arial" panose="020B0604020202020204" pitchFamily="34" charset="0"/>
              </a:rPr>
              <a:t>1988)</a:t>
            </a:r>
          </a:p>
          <a:p>
            <a:pPr lvl="1">
              <a:lnSpc>
                <a:spcPct val="100000"/>
              </a:lnSpc>
            </a:pPr>
            <a:r>
              <a:rPr lang="tr-TR" altLang="tr-TR" sz="1800" dirty="0">
                <a:latin typeface="Arial" panose="020B0604020202020204" pitchFamily="34" charset="0"/>
                <a:cs typeface="Arial" panose="020B0604020202020204" pitchFamily="34" charset="0"/>
              </a:rPr>
              <a:t>3 Temmuz 1988, İran </a:t>
            </a:r>
            <a:r>
              <a:rPr lang="tr-TR" altLang="tr-TR" sz="1800" dirty="0" smtClean="0">
                <a:latin typeface="Arial" panose="020B0604020202020204" pitchFamily="34" charset="0"/>
                <a:cs typeface="Arial" panose="020B0604020202020204" pitchFamily="34" charset="0"/>
              </a:rPr>
              <a:t>körfezi</a:t>
            </a:r>
          </a:p>
          <a:p>
            <a:pPr lvl="1">
              <a:lnSpc>
                <a:spcPct val="100000"/>
              </a:lnSpc>
            </a:pPr>
            <a:r>
              <a:rPr lang="tr-TR" sz="1800" dirty="0">
                <a:latin typeface="Arial" panose="020B0604020202020204" pitchFamily="34" charset="0"/>
                <a:cs typeface="Arial" panose="020B0604020202020204" pitchFamily="34" charset="0"/>
              </a:rPr>
              <a:t>Bir </a:t>
            </a:r>
            <a:r>
              <a:rPr lang="tr-TR" sz="1800" dirty="0" smtClean="0">
                <a:latin typeface="Arial" panose="020B0604020202020204" pitchFamily="34" charset="0"/>
                <a:cs typeface="Arial" panose="020B0604020202020204" pitchFamily="34" charset="0"/>
              </a:rPr>
              <a:t>uçagın yaklaştığına </a:t>
            </a:r>
            <a:r>
              <a:rPr lang="tr-TR" sz="1800" dirty="0">
                <a:latin typeface="Arial" panose="020B0604020202020204" pitchFamily="34" charset="0"/>
                <a:cs typeface="Arial" panose="020B0604020202020204" pitchFamily="34" charset="0"/>
              </a:rPr>
              <a:t>dair bilgi geliyor</a:t>
            </a:r>
          </a:p>
          <a:p>
            <a:pPr lvl="1">
              <a:lnSpc>
                <a:spcPct val="100000"/>
              </a:lnSpc>
            </a:pPr>
            <a:r>
              <a:rPr lang="tr-TR" sz="1800" dirty="0">
                <a:latin typeface="Arial" panose="020B0604020202020204" pitchFamily="34" charset="0"/>
                <a:cs typeface="Arial" panose="020B0604020202020204" pitchFamily="34" charset="0"/>
              </a:rPr>
              <a:t>Murettabat karasız kalıyor ucak alcaliyor mu yukseliyor </a:t>
            </a:r>
            <a:r>
              <a:rPr lang="tr-TR" sz="1800" dirty="0" smtClean="0">
                <a:latin typeface="Arial" panose="020B0604020202020204" pitchFamily="34" charset="0"/>
                <a:cs typeface="Arial" panose="020B0604020202020204" pitchFamily="34" charset="0"/>
              </a:rPr>
              <a:t>mu?</a:t>
            </a:r>
            <a:endParaRPr lang="tr-TR" sz="1800" dirty="0">
              <a:latin typeface="Arial" panose="020B0604020202020204" pitchFamily="34" charset="0"/>
              <a:cs typeface="Arial" panose="020B0604020202020204" pitchFamily="34" charset="0"/>
            </a:endParaRPr>
          </a:p>
          <a:p>
            <a:pPr lvl="1">
              <a:lnSpc>
                <a:spcPct val="100000"/>
              </a:lnSpc>
            </a:pPr>
            <a:r>
              <a:rPr lang="tr-TR" sz="1800" dirty="0">
                <a:latin typeface="Arial" panose="020B0604020202020204" pitchFamily="34" charset="0"/>
                <a:cs typeface="Arial" panose="020B0604020202020204" pitchFamily="34" charset="0"/>
              </a:rPr>
              <a:t>Hızlı karar </a:t>
            </a:r>
            <a:r>
              <a:rPr lang="tr-TR" sz="1800" dirty="0" smtClean="0">
                <a:latin typeface="Arial" panose="020B0604020202020204" pitchFamily="34" charset="0"/>
                <a:cs typeface="Arial" panose="020B0604020202020204" pitchFamily="34" charset="0"/>
              </a:rPr>
              <a:t>verilmeli</a:t>
            </a:r>
            <a:endParaRPr lang="tr-TR" altLang="tr-TR" sz="1800" dirty="0">
              <a:latin typeface="Arial" panose="020B0604020202020204" pitchFamily="34" charset="0"/>
              <a:cs typeface="Arial" panose="020B0604020202020204" pitchFamily="34" charset="0"/>
            </a:endParaRPr>
          </a:p>
          <a:p>
            <a:pPr lvl="1">
              <a:lnSpc>
                <a:spcPct val="100000"/>
              </a:lnSpc>
            </a:pPr>
            <a:r>
              <a:rPr lang="tr-TR" altLang="tr-TR" sz="1800" dirty="0">
                <a:latin typeface="Arial" panose="020B0604020202020204" pitchFamily="34" charset="0"/>
                <a:cs typeface="Arial" panose="020B0604020202020204" pitchFamily="34" charset="0"/>
              </a:rPr>
              <a:t>Normal uçuş koridorunu takip eden bir İran yolcu uçağı düşürüldü: 290 </a:t>
            </a:r>
            <a:r>
              <a:rPr lang="tr-TR" altLang="tr-TR" sz="1800" dirty="0" smtClean="0">
                <a:latin typeface="Arial" panose="020B0604020202020204" pitchFamily="34" charset="0"/>
                <a:cs typeface="Arial" panose="020B0604020202020204" pitchFamily="34" charset="0"/>
              </a:rPr>
              <a:t>can kaybı</a:t>
            </a:r>
            <a:endParaRPr lang="en-US" altLang="tr-TR" sz="1667"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477" y="1634449"/>
            <a:ext cx="3640460" cy="2600329"/>
          </a:xfrm>
          <a:prstGeom prst="rect">
            <a:avLst/>
          </a:prstGeom>
        </p:spPr>
      </p:pic>
    </p:spTree>
    <p:extLst>
      <p:ext uri="{BB962C8B-B14F-4D97-AF65-F5344CB8AC3E}">
        <p14:creationId xmlns:p14="http://schemas.microsoft.com/office/powerpoint/2010/main" val="120235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dissolve">
                                      <p:cBhvr>
                                        <p:cTn id="7" dur="500"/>
                                        <p:tgtEl>
                                          <p:spTgt spid="150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dissolve">
                                      <p:cBhvr>
                                        <p:cTn id="12" dur="500"/>
                                        <p:tgtEl>
                                          <p:spTgt spid="15053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0531">
                                            <p:txEl>
                                              <p:pRg st="1" end="1"/>
                                            </p:txEl>
                                          </p:spTgt>
                                        </p:tgtEl>
                                        <p:attrNameLst>
                                          <p:attrName>style.visibility</p:attrName>
                                        </p:attrNameLst>
                                      </p:cBhvr>
                                      <p:to>
                                        <p:strVal val="visible"/>
                                      </p:to>
                                    </p:set>
                                    <p:animEffect transition="in" filter="dissolve">
                                      <p:cBhvr>
                                        <p:cTn id="15" dur="500"/>
                                        <p:tgtEl>
                                          <p:spTgt spid="15053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0531">
                                            <p:txEl>
                                              <p:pRg st="2" end="2"/>
                                            </p:txEl>
                                          </p:spTgt>
                                        </p:tgtEl>
                                        <p:attrNameLst>
                                          <p:attrName>style.visibility</p:attrName>
                                        </p:attrNameLst>
                                      </p:cBhvr>
                                      <p:to>
                                        <p:strVal val="visible"/>
                                      </p:to>
                                    </p:set>
                                    <p:animEffect transition="in" filter="dissolve">
                                      <p:cBhvr>
                                        <p:cTn id="18" dur="500"/>
                                        <p:tgtEl>
                                          <p:spTgt spid="15053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0531">
                                            <p:txEl>
                                              <p:pRg st="3" end="3"/>
                                            </p:txEl>
                                          </p:spTgt>
                                        </p:tgtEl>
                                        <p:attrNameLst>
                                          <p:attrName>style.visibility</p:attrName>
                                        </p:attrNameLst>
                                      </p:cBhvr>
                                      <p:to>
                                        <p:strVal val="visible"/>
                                      </p:to>
                                    </p:set>
                                    <p:animEffect transition="in" filter="dissolve">
                                      <p:cBhvr>
                                        <p:cTn id="21" dur="500"/>
                                        <p:tgtEl>
                                          <p:spTgt spid="15053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0531">
                                            <p:txEl>
                                              <p:pRg st="4" end="4"/>
                                            </p:txEl>
                                          </p:spTgt>
                                        </p:tgtEl>
                                        <p:attrNameLst>
                                          <p:attrName>style.visibility</p:attrName>
                                        </p:attrNameLst>
                                      </p:cBhvr>
                                      <p:to>
                                        <p:strVal val="visible"/>
                                      </p:to>
                                    </p:set>
                                    <p:animEffect transition="in" filter="dissolve">
                                      <p:cBhvr>
                                        <p:cTn id="24" dur="500"/>
                                        <p:tgtEl>
                                          <p:spTgt spid="150531">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0531">
                                            <p:txEl>
                                              <p:pRg st="5" end="5"/>
                                            </p:txEl>
                                          </p:spTgt>
                                        </p:tgtEl>
                                        <p:attrNameLst>
                                          <p:attrName>style.visibility</p:attrName>
                                        </p:attrNameLst>
                                      </p:cBhvr>
                                      <p:to>
                                        <p:strVal val="visible"/>
                                      </p:to>
                                    </p:set>
                                    <p:animEffect transition="in" filter="dissolve">
                                      <p:cBhvr>
                                        <p:cTn id="27" dur="500"/>
                                        <p:tgtEl>
                                          <p:spTgt spid="150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99592" y="553244"/>
            <a:ext cx="7488832" cy="762000"/>
          </a:xfrm>
        </p:spPr>
        <p:txBody>
          <a:bodyPr>
            <a:noAutofit/>
          </a:bodyPr>
          <a:lstStyle/>
          <a:p>
            <a:r>
              <a:rPr lang="tr-TR" altLang="tr-TR" dirty="0">
                <a:cs typeface="Arial" panose="020B0604020202020204" pitchFamily="34" charset="0"/>
              </a:rPr>
              <a:t>Ölümcül Tasarım</a:t>
            </a:r>
            <a:r>
              <a:rPr lang="en-US" altLang="tr-TR" dirty="0">
                <a:cs typeface="Arial" panose="020B0604020202020204" pitchFamily="34" charset="0"/>
              </a:rPr>
              <a:t> problem</a:t>
            </a:r>
            <a:r>
              <a:rPr lang="tr-TR" altLang="tr-TR" dirty="0">
                <a:cs typeface="Arial" panose="020B0604020202020204" pitchFamily="34" charset="0"/>
              </a:rPr>
              <a:t>i</a:t>
            </a:r>
            <a:r>
              <a:rPr lang="en-US" altLang="tr-TR" dirty="0">
                <a:cs typeface="Arial" panose="020B0604020202020204" pitchFamily="34" charset="0"/>
              </a:rPr>
              <a:t>:</a:t>
            </a:r>
          </a:p>
        </p:txBody>
      </p:sp>
      <p:sp>
        <p:nvSpPr>
          <p:cNvPr id="150531" name="Rectangle 3"/>
          <p:cNvSpPr>
            <a:spLocks noGrp="1" noChangeArrowheads="1"/>
          </p:cNvSpPr>
          <p:nvPr>
            <p:ph type="body" sz="half" idx="1"/>
          </p:nvPr>
        </p:nvSpPr>
        <p:spPr>
          <a:xfrm>
            <a:off x="539552" y="1633364"/>
            <a:ext cx="4752528" cy="1656185"/>
          </a:xfrm>
        </p:spPr>
        <p:txBody>
          <a:bodyPr>
            <a:normAutofit fontScale="85000" lnSpcReduction="20000"/>
          </a:bodyPr>
          <a:lstStyle/>
          <a:p>
            <a:pPr>
              <a:lnSpc>
                <a:spcPct val="110000"/>
              </a:lnSpc>
            </a:pPr>
            <a:r>
              <a:rPr lang="tr-TR" altLang="tr-TR" sz="2000" dirty="0" smtClean="0">
                <a:latin typeface="Arial" panose="020B0604020202020204" pitchFamily="34" charset="0"/>
                <a:cs typeface="Arial" panose="020B0604020202020204" pitchFamily="34" charset="0"/>
              </a:rPr>
              <a:t>Ekranın </a:t>
            </a:r>
            <a:r>
              <a:rPr lang="tr-TR" altLang="tr-TR" sz="2000" dirty="0">
                <a:latin typeface="Arial" panose="020B0604020202020204" pitchFamily="34" charset="0"/>
                <a:cs typeface="Arial" panose="020B0604020202020204" pitchFamily="34" charset="0"/>
              </a:rPr>
              <a:t>birisi yükseklik bilgisini verirken diğer ekran uçağın pozisyonunu ve ne yöne gittiği bilgisini vermekteydi. </a:t>
            </a:r>
          </a:p>
          <a:p>
            <a:pPr>
              <a:lnSpc>
                <a:spcPct val="110000"/>
              </a:lnSpc>
            </a:pPr>
            <a:r>
              <a:rPr lang="tr-TR" altLang="tr-TR" sz="2000" dirty="0">
                <a:latin typeface="Arial" panose="020B0604020202020204" pitchFamily="34" charset="0"/>
                <a:cs typeface="Arial" panose="020B0604020202020204" pitchFamily="34" charset="0"/>
              </a:rPr>
              <a:t>Bu iki bilgi, bu kadar kısa sürede ve </a:t>
            </a:r>
            <a:r>
              <a:rPr lang="tr-TR" altLang="tr-TR" sz="2000" dirty="0" smtClean="0">
                <a:latin typeface="Arial" panose="020B0604020202020204" pitchFamily="34" charset="0"/>
                <a:cs typeface="Arial" panose="020B0604020202020204" pitchFamily="34" charset="0"/>
              </a:rPr>
              <a:t>yüksek </a:t>
            </a:r>
            <a:r>
              <a:rPr lang="tr-TR" altLang="tr-TR" sz="2000" dirty="0">
                <a:latin typeface="Arial" panose="020B0604020202020204" pitchFamily="34" charset="0"/>
                <a:cs typeface="Arial" panose="020B0604020202020204" pitchFamily="34" charset="0"/>
              </a:rPr>
              <a:t>stres altında hatalı yorumlanmış ve </a:t>
            </a:r>
            <a:r>
              <a:rPr lang="tr-TR" altLang="tr-TR" sz="2000" dirty="0" smtClean="0">
                <a:latin typeface="Arial" panose="020B0604020202020204" pitchFamily="34" charset="0"/>
                <a:cs typeface="Arial" panose="020B0604020202020204" pitchFamily="34" charset="0"/>
              </a:rPr>
              <a:t>sonuçta </a:t>
            </a:r>
            <a:r>
              <a:rPr lang="tr-TR" altLang="tr-TR" sz="2000" dirty="0">
                <a:latin typeface="Arial" panose="020B0604020202020204" pitchFamily="34" charset="0"/>
                <a:cs typeface="Arial" panose="020B0604020202020204" pitchFamily="34" charset="0"/>
              </a:rPr>
              <a:t>yanlış bir karar </a:t>
            </a:r>
            <a:r>
              <a:rPr lang="tr-TR" altLang="tr-TR" sz="2000" dirty="0" smtClean="0">
                <a:latin typeface="Arial" panose="020B0604020202020204" pitchFamily="34" charset="0"/>
                <a:cs typeface="Arial" panose="020B0604020202020204" pitchFamily="34" charset="0"/>
              </a:rPr>
              <a:t>verilmişti</a:t>
            </a:r>
            <a:endParaRPr lang="en-US" altLang="tr-TR" sz="2000" dirty="0">
              <a:latin typeface="Arial" panose="020B0604020202020204" pitchFamily="34" charset="0"/>
              <a:cs typeface="Arial" panose="020B0604020202020204" pitchFamily="34" charset="0"/>
            </a:endParaRPr>
          </a:p>
          <a:p>
            <a:pPr lvl="1">
              <a:lnSpc>
                <a:spcPct val="110000"/>
              </a:lnSpc>
            </a:pPr>
            <a:endParaRPr lang="en-US" altLang="tr-TR" sz="1667" dirty="0">
              <a:latin typeface="Times New Roman" panose="02020603050405020304" pitchFamily="18" charset="0"/>
            </a:endParaRPr>
          </a:p>
        </p:txBody>
      </p:sp>
      <p:pic>
        <p:nvPicPr>
          <p:cNvPr id="150534" name="Picture 6" descr="Large screen displays on USS Vincennes, circa 1988.">
            <a:hlinkClick r:id="rId3" tooltip="Large screen displays on USS Vincennes, circa 1988."/>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633364"/>
            <a:ext cx="3332087" cy="27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97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dissolve">
                                      <p:cBhvr>
                                        <p:cTn id="7" dur="500"/>
                                        <p:tgtEl>
                                          <p:spTgt spid="1505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dissolve">
                                      <p:cBhvr>
                                        <p:cTn id="12" dur="500"/>
                                        <p:tgtEl>
                                          <p:spTgt spid="150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Effect transition="in" filter="dissolve">
                                      <p:cBhvr>
                                        <p:cTn id="17" dur="500"/>
                                        <p:tgtEl>
                                          <p:spTgt spid="150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flight3"/>
          <p:cNvPicPr>
            <a:picLocks noChangeAspect="1" noChangeArrowheads="1"/>
          </p:cNvPicPr>
          <p:nvPr/>
        </p:nvPicPr>
        <p:blipFill>
          <a:blip r:embed="rId3">
            <a:extLst>
              <a:ext uri="{28A0092B-C50C-407E-A947-70E740481C1C}">
                <a14:useLocalDpi xmlns:a14="http://schemas.microsoft.com/office/drawing/2010/main" val="0"/>
              </a:ext>
            </a:extLst>
          </a:blip>
          <a:srcRect l="16451" t="4271" r="8450" b="19458"/>
          <a:stretch>
            <a:fillRect/>
          </a:stretch>
        </p:blipFill>
        <p:spPr bwMode="auto">
          <a:xfrm>
            <a:off x="971600" y="389280"/>
            <a:ext cx="5204944" cy="4297660"/>
          </a:xfrm>
          <a:prstGeom prst="rect">
            <a:avLst/>
          </a:prstGeom>
          <a:noFill/>
          <a:extLst>
            <a:ext uri="{909E8E84-426E-40DD-AFC4-6F175D3DCCD1}">
              <a14:hiddenFill xmlns:a14="http://schemas.microsoft.com/office/drawing/2010/main">
                <a:solidFill>
                  <a:srgbClr val="FFFFFF"/>
                </a:solidFill>
              </a14:hiddenFill>
            </a:ext>
          </a:extLst>
        </p:spPr>
      </p:pic>
      <p:pic>
        <p:nvPicPr>
          <p:cNvPr id="152579" name="Picture 3" descr="flight3"/>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l="18291" t="82271" r="64789" b="11795"/>
          <a:stretch>
            <a:fillRect/>
          </a:stretch>
        </p:blipFill>
        <p:spPr bwMode="auto">
          <a:xfrm>
            <a:off x="6300192" y="4071199"/>
            <a:ext cx="1144323" cy="444500"/>
          </a:xfrm>
          <a:prstGeom prst="rect">
            <a:avLst/>
          </a:prstGeom>
          <a:noFill/>
          <a:extLst>
            <a:ext uri="{909E8E84-426E-40DD-AFC4-6F175D3DCCD1}">
              <a14:hiddenFill xmlns:a14="http://schemas.microsoft.com/office/drawing/2010/main">
                <a:solidFill>
                  <a:srgbClr val="FFFFFF"/>
                </a:solidFill>
              </a14:hiddenFill>
            </a:ext>
          </a:extLst>
        </p:spPr>
      </p:pic>
      <p:pic>
        <p:nvPicPr>
          <p:cNvPr id="152580" name="Picture 4" descr="flight3"/>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l="16451" t="88983" r="29971" b="6712"/>
          <a:stretch>
            <a:fillRect/>
          </a:stretch>
        </p:blipFill>
        <p:spPr bwMode="auto">
          <a:xfrm>
            <a:off x="5225488" y="4788958"/>
            <a:ext cx="3623469" cy="32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31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tr-TR" altLang="tr-TR" dirty="0"/>
              <a:t>Alınan Dersler</a:t>
            </a:r>
            <a:endParaRPr lang="en-US" altLang="tr-TR" dirty="0"/>
          </a:p>
        </p:txBody>
      </p:sp>
      <p:sp>
        <p:nvSpPr>
          <p:cNvPr id="154627" name="Rectangle 3"/>
          <p:cNvSpPr>
            <a:spLocks noGrp="1" noChangeArrowheads="1"/>
          </p:cNvSpPr>
          <p:nvPr>
            <p:ph idx="1"/>
          </p:nvPr>
        </p:nvSpPr>
        <p:spPr>
          <a:xfrm>
            <a:off x="822960" y="1633364"/>
            <a:ext cx="8136904" cy="3528392"/>
          </a:xfrm>
        </p:spPr>
        <p:txBody>
          <a:bodyPr/>
          <a:lstStyle/>
          <a:p>
            <a:r>
              <a:rPr lang="en-US" altLang="tr-TR" sz="2333" dirty="0">
                <a:latin typeface="Arial" panose="020B0604020202020204" pitchFamily="34" charset="0"/>
                <a:cs typeface="Arial" panose="020B0604020202020204" pitchFamily="34" charset="0"/>
              </a:rPr>
              <a:t>NATO </a:t>
            </a:r>
            <a:r>
              <a:rPr lang="tr-TR" altLang="tr-TR" sz="2333" dirty="0">
                <a:latin typeface="Arial" panose="020B0604020202020204" pitchFamily="34" charset="0"/>
                <a:cs typeface="Arial" panose="020B0604020202020204" pitchFamily="34" charset="0"/>
              </a:rPr>
              <a:t>standartları</a:t>
            </a:r>
          </a:p>
          <a:p>
            <a:r>
              <a:rPr lang="tr-TR" altLang="tr-TR" sz="2333" dirty="0">
                <a:latin typeface="Arial" panose="020B0604020202020204" pitchFamily="34" charset="0"/>
                <a:cs typeface="Arial" panose="020B0604020202020204" pitchFamily="34" charset="0"/>
              </a:rPr>
              <a:t>“NATO Guidelines on Human Engineering Testing and Evaluation” raporunda bilişim sistemlerinin daha kullanılabilir olması için nasıl test yapılması gerektiği açıklanmaktadır</a:t>
            </a:r>
            <a:r>
              <a:rPr lang="en-US" altLang="tr-TR" sz="2333" dirty="0">
                <a:latin typeface="Arial" panose="020B0604020202020204" pitchFamily="34" charset="0"/>
                <a:cs typeface="Arial" panose="020B0604020202020204" pitchFamily="34" charset="0"/>
              </a:rPr>
              <a:t> </a:t>
            </a:r>
            <a:endParaRPr lang="tr-TR" altLang="tr-TR" sz="2333" dirty="0">
              <a:latin typeface="Arial" panose="020B0604020202020204" pitchFamily="34" charset="0"/>
              <a:cs typeface="Arial" panose="020B0604020202020204" pitchFamily="34" charset="0"/>
            </a:endParaRPr>
          </a:p>
          <a:p>
            <a:r>
              <a:rPr lang="tr-TR" altLang="tr-TR" sz="2333" dirty="0">
                <a:latin typeface="Arial" panose="020B0604020202020204" pitchFamily="34" charset="0"/>
                <a:cs typeface="Arial" panose="020B0604020202020204" pitchFamily="34" charset="0"/>
              </a:rPr>
              <a:t>İnsan merkezli tasarımın özellikle savunma ürünleri tasarım ve geliştirilmesinde nasıl hayata geçirileceği askeri araştırma laboratuvarlarının kritik konularından birisidir (Corona, 1997)</a:t>
            </a:r>
            <a:r>
              <a:rPr lang="en-US" altLang="tr-TR" sz="2333" dirty="0">
                <a:latin typeface="Arial" panose="020B0604020202020204" pitchFamily="34" charset="0"/>
                <a:cs typeface="Arial" panose="020B0604020202020204" pitchFamily="34" charset="0"/>
              </a:rPr>
              <a:t> </a:t>
            </a:r>
          </a:p>
          <a:p>
            <a:endParaRPr lang="tr-TR" altLang="tr-TR" sz="2333" dirty="0"/>
          </a:p>
          <a:p>
            <a:endParaRPr lang="en-US" altLang="tr-TR" sz="2333" dirty="0"/>
          </a:p>
        </p:txBody>
      </p:sp>
    </p:spTree>
    <p:extLst>
      <p:ext uri="{BB962C8B-B14F-4D97-AF65-F5344CB8AC3E}">
        <p14:creationId xmlns:p14="http://schemas.microsoft.com/office/powerpoint/2010/main" val="42511346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Singapur Havayolları Kazası</a:t>
            </a:r>
            <a:endParaRPr lang="en-US" dirty="0"/>
          </a:p>
        </p:txBody>
      </p:sp>
      <p:sp>
        <p:nvSpPr>
          <p:cNvPr id="3" name="Content Placeholder 2"/>
          <p:cNvSpPr>
            <a:spLocks noGrp="1"/>
          </p:cNvSpPr>
          <p:nvPr>
            <p:ph idx="1"/>
          </p:nvPr>
        </p:nvSpPr>
        <p:spPr>
          <a:xfrm rot="5400000">
            <a:off x="4497324" y="909572"/>
            <a:ext cx="1013448" cy="8208912"/>
          </a:xfrm>
        </p:spPr>
        <p:txBody>
          <a:bodyPr vert="vert270">
            <a:normAutofit/>
          </a:bodyPr>
          <a:lstStyle/>
          <a:p>
            <a:pPr marL="0" indent="0">
              <a:buNone/>
            </a:pPr>
            <a:r>
              <a:rPr lang="tr-TR" dirty="0" smtClean="0"/>
              <a:t>Tasarım problemi – Felaket: </a:t>
            </a:r>
          </a:p>
          <a:p>
            <a:pPr marL="0" indent="0">
              <a:buNone/>
            </a:pPr>
            <a:r>
              <a:rPr lang="tr-TR" dirty="0" smtClean="0"/>
              <a:t>Ölen:79 yolcu, 4 Kabin ekibi, Yaralı: 57 yolcu, 13 kabin , 1 kokpit </a:t>
            </a:r>
            <a:endParaRPr lang="en-US"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561356"/>
            <a:ext cx="4320480" cy="2832392"/>
          </a:xfrm>
          <a:prstGeom prst="rect">
            <a:avLst/>
          </a:prstGeom>
        </p:spPr>
      </p:pic>
    </p:spTree>
    <p:extLst>
      <p:ext uri="{BB962C8B-B14F-4D97-AF65-F5344CB8AC3E}">
        <p14:creationId xmlns:p14="http://schemas.microsoft.com/office/powerpoint/2010/main" val="367713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800" dirty="0" smtClean="0"/>
              <a:t>Etkinlikler</a:t>
            </a:r>
            <a:endParaRPr lang="en-US" sz="4800" dirty="0"/>
          </a:p>
        </p:txBody>
      </p:sp>
      <p:sp>
        <p:nvSpPr>
          <p:cNvPr id="3" name="Content Placeholder 2"/>
          <p:cNvSpPr>
            <a:spLocks noGrp="1"/>
          </p:cNvSpPr>
          <p:nvPr>
            <p:ph idx="1"/>
          </p:nvPr>
        </p:nvSpPr>
        <p:spPr>
          <a:xfrm>
            <a:off x="899592" y="1561356"/>
            <a:ext cx="7866456" cy="3528392"/>
          </a:xfrm>
        </p:spPr>
        <p:txBody>
          <a:bodyPr/>
          <a:lstStyle/>
          <a:p>
            <a:r>
              <a:rPr lang="tr-TR" dirty="0"/>
              <a:t>Tasarım </a:t>
            </a:r>
            <a:r>
              <a:rPr lang="tr-TR" dirty="0" smtClean="0"/>
              <a:t>günlüğü</a:t>
            </a:r>
            <a:endParaRPr lang="tr-TR" dirty="0"/>
          </a:p>
          <a:p>
            <a:pPr lvl="1"/>
            <a:r>
              <a:rPr lang="tr-TR" dirty="0" smtClean="0"/>
              <a:t>Çevrendeki </a:t>
            </a:r>
            <a:r>
              <a:rPr lang="tr-TR" dirty="0"/>
              <a:t>kullanılabilirlik </a:t>
            </a:r>
            <a:r>
              <a:rPr lang="tr-TR" dirty="0" smtClean="0"/>
              <a:t>problemini sapta</a:t>
            </a:r>
            <a:endParaRPr lang="tr-TR" dirty="0"/>
          </a:p>
          <a:p>
            <a:pPr lvl="1"/>
            <a:r>
              <a:rPr lang="tr-TR" dirty="0" smtClean="0"/>
              <a:t>Problemi bu derste öğrendiklerinle değerlendir</a:t>
            </a:r>
            <a:endParaRPr lang="tr-TR" dirty="0"/>
          </a:p>
          <a:p>
            <a:pPr lvl="1"/>
            <a:r>
              <a:rPr lang="tr-TR" dirty="0" smtClean="0"/>
              <a:t>Kullanılabilirlik problemine çözüm öner</a:t>
            </a:r>
            <a:endParaRPr lang="tr-TR" dirty="0"/>
          </a:p>
          <a:p>
            <a:endParaRPr lang="en-US" dirty="0"/>
          </a:p>
        </p:txBody>
      </p:sp>
      <p:grpSp>
        <p:nvGrpSpPr>
          <p:cNvPr id="23" name="Group 22"/>
          <p:cNvGrpSpPr/>
          <p:nvPr/>
        </p:nvGrpSpPr>
        <p:grpSpPr>
          <a:xfrm>
            <a:off x="2051720" y="3289548"/>
            <a:ext cx="5040560" cy="1656184"/>
            <a:chOff x="1547664" y="3073524"/>
            <a:chExt cx="5040560" cy="1656184"/>
          </a:xfrm>
        </p:grpSpPr>
        <p:sp>
          <p:nvSpPr>
            <p:cNvPr id="4" name="Oval 3"/>
            <p:cNvSpPr/>
            <p:nvPr/>
          </p:nvSpPr>
          <p:spPr>
            <a:xfrm>
              <a:off x="2902684" y="3073524"/>
              <a:ext cx="2304256" cy="7920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smtClean="0"/>
                <a:t>PROBLEM</a:t>
              </a:r>
              <a:endParaRPr lang="tr-TR" dirty="0"/>
            </a:p>
          </p:txBody>
        </p:sp>
        <p:sp>
          <p:nvSpPr>
            <p:cNvPr id="5" name="Oval 4"/>
            <p:cNvSpPr/>
            <p:nvPr/>
          </p:nvSpPr>
          <p:spPr>
            <a:xfrm>
              <a:off x="1547664" y="4225652"/>
              <a:ext cx="1584176" cy="5040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dirty="0" smtClean="0"/>
                <a:t>Çözüm 1</a:t>
              </a:r>
              <a:endParaRPr lang="tr-TR" dirty="0"/>
            </a:p>
          </p:txBody>
        </p:sp>
        <p:sp>
          <p:nvSpPr>
            <p:cNvPr id="9" name="Oval 8"/>
            <p:cNvSpPr/>
            <p:nvPr/>
          </p:nvSpPr>
          <p:spPr>
            <a:xfrm>
              <a:off x="3262724" y="4225652"/>
              <a:ext cx="1584176" cy="5040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dirty="0" smtClean="0"/>
                <a:t>Çözüm 2</a:t>
              </a:r>
              <a:endParaRPr lang="tr-TR" dirty="0"/>
            </a:p>
          </p:txBody>
        </p:sp>
        <p:sp>
          <p:nvSpPr>
            <p:cNvPr id="10" name="Oval 9"/>
            <p:cNvSpPr/>
            <p:nvPr/>
          </p:nvSpPr>
          <p:spPr>
            <a:xfrm>
              <a:off x="5004048" y="4225652"/>
              <a:ext cx="1584176" cy="5040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dirty="0" smtClean="0"/>
                <a:t>Çözüm 3</a:t>
              </a:r>
              <a:endParaRPr lang="tr-TR" dirty="0"/>
            </a:p>
          </p:txBody>
        </p:sp>
        <p:cxnSp>
          <p:nvCxnSpPr>
            <p:cNvPr id="12" name="Straight Arrow Connector 11"/>
            <p:cNvCxnSpPr>
              <a:stCxn id="4" idx="4"/>
              <a:endCxn id="5" idx="0"/>
            </p:cNvCxnSpPr>
            <p:nvPr/>
          </p:nvCxnSpPr>
          <p:spPr>
            <a:xfrm flipH="1">
              <a:off x="2339752" y="3865612"/>
              <a:ext cx="1715060" cy="3600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4" idx="4"/>
              <a:endCxn id="9" idx="0"/>
            </p:cNvCxnSpPr>
            <p:nvPr/>
          </p:nvCxnSpPr>
          <p:spPr>
            <a:xfrm>
              <a:off x="4054812" y="3865612"/>
              <a:ext cx="0" cy="3600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4" idx="4"/>
              <a:endCxn id="10" idx="0"/>
            </p:cNvCxnSpPr>
            <p:nvPr/>
          </p:nvCxnSpPr>
          <p:spPr>
            <a:xfrm>
              <a:off x="4054812" y="3865612"/>
              <a:ext cx="1741324" cy="3600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53282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Singapur Havayolları Kazası</a:t>
            </a:r>
            <a:endParaRPr lang="en-US" dirty="0"/>
          </a:p>
        </p:txBody>
      </p:sp>
      <p:sp>
        <p:nvSpPr>
          <p:cNvPr id="3" name="Content Placeholder 2"/>
          <p:cNvSpPr>
            <a:spLocks noGrp="1"/>
          </p:cNvSpPr>
          <p:nvPr>
            <p:ph idx="1"/>
          </p:nvPr>
        </p:nvSpPr>
        <p:spPr/>
        <p:txBody>
          <a:bodyPr/>
          <a:lstStyle/>
          <a:p>
            <a:endParaRPr lang="en-US"/>
          </a:p>
        </p:txBody>
      </p:sp>
      <p:pic>
        <p:nvPicPr>
          <p:cNvPr id="4" name="Picture 3" descr="flight_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15" y="1538112"/>
            <a:ext cx="7617611" cy="362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44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899592" y="409228"/>
            <a:ext cx="3350964" cy="952500"/>
          </a:xfrm>
        </p:spPr>
        <p:txBody>
          <a:bodyPr>
            <a:normAutofit/>
          </a:bodyPr>
          <a:lstStyle/>
          <a:p>
            <a:r>
              <a:rPr lang="tr-TR" altLang="tr-TR" dirty="0" smtClean="0"/>
              <a:t>Cep Telefonu</a:t>
            </a:r>
            <a:endParaRPr lang="en-US" altLang="tr-TR" dirty="0"/>
          </a:p>
        </p:txBody>
      </p:sp>
      <p:pic>
        <p:nvPicPr>
          <p:cNvPr id="162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65212"/>
            <a:ext cx="3922953" cy="482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508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3" descr="264057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34955" y="113076"/>
            <a:ext cx="4519809" cy="4519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44" name="Rectangle 4"/>
          <p:cNvSpPr>
            <a:spLocks noChangeArrowheads="1"/>
          </p:cNvSpPr>
          <p:nvPr/>
        </p:nvSpPr>
        <p:spPr bwMode="auto">
          <a:xfrm>
            <a:off x="562411" y="4729708"/>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1500" dirty="0"/>
              <a:t>26-11-2006 </a:t>
            </a:r>
          </a:p>
          <a:p>
            <a:r>
              <a:rPr lang="tr-TR" altLang="tr-TR" sz="1500" dirty="0"/>
              <a:t>http://www.hurriyet.com.tr/gundem/5675530.asp?m=1&amp;gid=112&amp;srid=3430&amp;oid=4</a:t>
            </a:r>
          </a:p>
        </p:txBody>
      </p:sp>
    </p:spTree>
    <p:extLst>
      <p:ext uri="{BB962C8B-B14F-4D97-AF65-F5344CB8AC3E}">
        <p14:creationId xmlns:p14="http://schemas.microsoft.com/office/powerpoint/2010/main" val="335561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800099" y="769268"/>
            <a:ext cx="7543800" cy="1208964"/>
          </a:xfrm>
          <a:noFill/>
          <a:ln/>
        </p:spPr>
        <p:txBody>
          <a:bodyPr anchor="t"/>
          <a:lstStyle/>
          <a:p>
            <a:r>
              <a:rPr lang="tr-TR" altLang="tr-TR" dirty="0" smtClean="0"/>
              <a:t>Şehirler ve Tasarım Problemi</a:t>
            </a:r>
            <a:endParaRPr lang="en-US" altLang="tr-TR" dirty="0"/>
          </a:p>
        </p:txBody>
      </p:sp>
      <p:sp>
        <p:nvSpPr>
          <p:cNvPr id="164867" name="AutoShape 3" descr="Mithatpasa%20çelik%20ust%20yaya%20gecidi"/>
          <p:cNvSpPr>
            <a:spLocks noChangeAspect="1" noChangeArrowheads="1"/>
          </p:cNvSpPr>
          <p:nvPr/>
        </p:nvSpPr>
        <p:spPr bwMode="auto">
          <a:xfrm>
            <a:off x="2587625" y="1559719"/>
            <a:ext cx="3968750" cy="259556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sz="150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858" y="1705372"/>
            <a:ext cx="4886283" cy="3399457"/>
          </a:xfrm>
          <a:prstGeom prst="rect">
            <a:avLst/>
          </a:prstGeom>
        </p:spPr>
      </p:pic>
    </p:spTree>
    <p:extLst>
      <p:ext uri="{BB962C8B-B14F-4D97-AF65-F5344CB8AC3E}">
        <p14:creationId xmlns:p14="http://schemas.microsoft.com/office/powerpoint/2010/main" val="17579443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99592" y="409228"/>
            <a:ext cx="6494198" cy="952500"/>
          </a:xfrm>
        </p:spPr>
        <p:txBody>
          <a:bodyPr>
            <a:normAutofit/>
          </a:bodyPr>
          <a:lstStyle/>
          <a:p>
            <a:r>
              <a:rPr lang="tr-TR" altLang="tr-TR" dirty="0">
                <a:cs typeface="Arial" panose="020B0604020202020204" pitchFamily="34" charset="0"/>
              </a:rPr>
              <a:t>Zararsız </a:t>
            </a:r>
            <a:r>
              <a:rPr lang="en-US" altLang="tr-TR" dirty="0" smtClean="0">
                <a:cs typeface="Arial" panose="020B0604020202020204" pitchFamily="34" charset="0"/>
              </a:rPr>
              <a:t>problem</a:t>
            </a:r>
            <a:endParaRPr lang="en-US" altLang="tr-TR" dirty="0">
              <a:cs typeface="Arial" panose="020B0604020202020204" pitchFamily="34" charset="0"/>
            </a:endParaRPr>
          </a:p>
        </p:txBody>
      </p:sp>
      <p:pic>
        <p:nvPicPr>
          <p:cNvPr id="166915" name="Picture 3" descr="(Men handicapped - Additional&#10;restrooms IMAX lobby down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625252"/>
            <a:ext cx="3107531"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26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27584" y="409228"/>
            <a:ext cx="5351198" cy="952500"/>
          </a:xfrm>
        </p:spPr>
        <p:txBody>
          <a:bodyPr/>
          <a:lstStyle/>
          <a:p>
            <a:r>
              <a:rPr lang="tr-TR" altLang="tr-TR" dirty="0">
                <a:cs typeface="Arial" panose="020B0604020202020204" pitchFamily="34" charset="0"/>
              </a:rPr>
              <a:t>Zararsız</a:t>
            </a:r>
            <a:r>
              <a:rPr lang="en-US" altLang="tr-TR" dirty="0">
                <a:cs typeface="Arial" panose="020B0604020202020204" pitchFamily="34" charset="0"/>
              </a:rPr>
              <a:t> problem</a:t>
            </a:r>
          </a:p>
        </p:txBody>
      </p:sp>
      <p:pic>
        <p:nvPicPr>
          <p:cNvPr id="168963" name="Picture 3" descr="(picture of cup 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528" y="193204"/>
            <a:ext cx="3051935" cy="494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11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tr-TR" altLang="tr-TR" dirty="0"/>
              <a:t>Ölümcül Problem</a:t>
            </a:r>
            <a:endParaRPr lang="en-US" alt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1993404"/>
            <a:ext cx="3823903" cy="3059122"/>
          </a:xfrm>
          <a:prstGeom prst="rect">
            <a:avLst/>
          </a:prstGeom>
        </p:spPr>
      </p:pic>
    </p:spTree>
    <p:extLst>
      <p:ext uri="{BB962C8B-B14F-4D97-AF65-F5344CB8AC3E}">
        <p14:creationId xmlns:p14="http://schemas.microsoft.com/office/powerpoint/2010/main" val="3959943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888529" y="625252"/>
            <a:ext cx="8712968" cy="691886"/>
          </a:xfrm>
        </p:spPr>
        <p:txBody>
          <a:bodyPr>
            <a:noAutofit/>
          </a:bodyPr>
          <a:lstStyle/>
          <a:p>
            <a:r>
              <a:rPr lang="tr-TR" altLang="tr-TR" dirty="0" smtClean="0">
                <a:cs typeface="Arial" panose="020B0604020202020204" pitchFamily="34" charset="0"/>
              </a:rPr>
              <a:t>ABD 2000 Seçimleri </a:t>
            </a:r>
            <a:r>
              <a:rPr lang="en-US" altLang="tr-TR" dirty="0" smtClean="0">
                <a:cs typeface="Arial" panose="020B0604020202020204" pitchFamily="34" charset="0"/>
              </a:rPr>
              <a:t>- </a:t>
            </a:r>
            <a:r>
              <a:rPr lang="tr-TR" altLang="tr-TR" dirty="0" smtClean="0">
                <a:cs typeface="Arial" panose="020B0604020202020204" pitchFamily="34" charset="0"/>
              </a:rPr>
              <a:t>Florida</a:t>
            </a:r>
            <a:endParaRPr lang="en-US" altLang="tr-TR" dirty="0">
              <a:cs typeface="Arial" panose="020B0604020202020204" pitchFamily="34" charset="0"/>
            </a:endParaRPr>
          </a:p>
        </p:txBody>
      </p:sp>
      <p:pic>
        <p:nvPicPr>
          <p:cNvPr id="172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61356"/>
            <a:ext cx="5112568" cy="358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45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llot_off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07704" y="769268"/>
            <a:ext cx="5675520" cy="41447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8965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thePerfectU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705372"/>
            <a:ext cx="4257352" cy="343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827584" y="409228"/>
            <a:ext cx="8229600" cy="952500"/>
          </a:xfrm>
        </p:spPr>
        <p:txBody>
          <a:bodyPr>
            <a:normAutofit fontScale="90000"/>
          </a:bodyPr>
          <a:lstStyle/>
          <a:p>
            <a:pPr eaLnBrk="1" hangingPunct="1"/>
            <a:r>
              <a:rPr lang="tr-TR" sz="3600" dirty="0" smtClean="0">
                <a:cs typeface="Arial" panose="020B0604020202020204" pitchFamily="34" charset="0"/>
              </a:rPr>
              <a:t>Belki birgün tasarımcıların istedigi türde kullanıcılar da üretilir </a:t>
            </a:r>
            <a:r>
              <a:rPr lang="tr-TR" sz="3600" dirty="0" smtClean="0">
                <a:cs typeface="Arial" panose="020B0604020202020204" pitchFamily="34" charset="0"/>
                <a:sym typeface="Wingdings" pitchFamily="2" charset="2"/>
              </a:rPr>
              <a:t></a:t>
            </a:r>
            <a:endParaRPr lang="tr-TR" sz="3600" dirty="0" smtClean="0">
              <a:cs typeface="Arial" panose="020B0604020202020204" pitchFamily="34" charset="0"/>
            </a:endParaRPr>
          </a:p>
        </p:txBody>
      </p:sp>
    </p:spTree>
    <p:extLst>
      <p:ext uri="{BB962C8B-B14F-4D97-AF65-F5344CB8AC3E}">
        <p14:creationId xmlns:p14="http://schemas.microsoft.com/office/powerpoint/2010/main" val="48995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Etkinlik</a:t>
            </a:r>
            <a:endParaRPr lang="en-US" dirty="0"/>
          </a:p>
        </p:txBody>
      </p:sp>
      <p:sp>
        <p:nvSpPr>
          <p:cNvPr id="3" name="Content Placeholder 2"/>
          <p:cNvSpPr>
            <a:spLocks noGrp="1"/>
          </p:cNvSpPr>
          <p:nvPr>
            <p:ph idx="1"/>
          </p:nvPr>
        </p:nvSpPr>
        <p:spPr>
          <a:xfrm>
            <a:off x="822960" y="1561355"/>
            <a:ext cx="7725976" cy="3896309"/>
          </a:xfrm>
        </p:spPr>
        <p:txBody>
          <a:bodyPr/>
          <a:lstStyle/>
          <a:p>
            <a:r>
              <a:rPr lang="tr-TR" dirty="0" smtClean="0"/>
              <a:t>Kullandığınız cep telefonunuzu farklı bir marka cep telefonu kullanan arkadaşınıza verin ve takvime bir randevu eklemesini isteyin</a:t>
            </a:r>
          </a:p>
          <a:p>
            <a:r>
              <a:rPr lang="tr-TR" dirty="0" smtClean="0"/>
              <a:t>Bu süreci gözlemleyin, karşılaştığı zorlukları listeleyin</a:t>
            </a:r>
          </a:p>
          <a:p>
            <a:r>
              <a:rPr lang="tr-TR" dirty="0" smtClean="0"/>
              <a:t>Aynı işlemi yaşlı bir yakınınız ile yapın</a:t>
            </a:r>
            <a:endParaRPr lang="en-US" dirty="0"/>
          </a:p>
        </p:txBody>
      </p:sp>
      <p:pic>
        <p:nvPicPr>
          <p:cNvPr id="4" name="Picture 3"/>
          <p:cNvPicPr>
            <a:picLocks noChangeAspect="1"/>
          </p:cNvPicPr>
          <p:nvPr/>
        </p:nvPicPr>
        <p:blipFill>
          <a:blip r:embed="rId3"/>
          <a:stretch>
            <a:fillRect/>
          </a:stretch>
        </p:blipFill>
        <p:spPr>
          <a:xfrm>
            <a:off x="5779348" y="3115670"/>
            <a:ext cx="2561084" cy="2029028"/>
          </a:xfrm>
          <a:prstGeom prst="rect">
            <a:avLst/>
          </a:prstGeom>
        </p:spPr>
      </p:pic>
    </p:spTree>
    <p:extLst>
      <p:ext uri="{BB962C8B-B14F-4D97-AF65-F5344CB8AC3E}">
        <p14:creationId xmlns:p14="http://schemas.microsoft.com/office/powerpoint/2010/main" val="352548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71444" y="1561356"/>
            <a:ext cx="6336704" cy="3678112"/>
            <a:chOff x="1371600" y="381000"/>
            <a:chExt cx="6536520" cy="6172200"/>
          </a:xfrm>
        </p:grpSpPr>
        <p:grpSp>
          <p:nvGrpSpPr>
            <p:cNvPr id="5" name="Group 4"/>
            <p:cNvGrpSpPr/>
            <p:nvPr/>
          </p:nvGrpSpPr>
          <p:grpSpPr>
            <a:xfrm>
              <a:off x="1371600" y="381000"/>
              <a:ext cx="6470749" cy="6172200"/>
              <a:chOff x="1371600" y="381000"/>
              <a:chExt cx="6470749" cy="6172200"/>
            </a:xfrm>
          </p:grpSpPr>
          <p:sp>
            <p:nvSpPr>
              <p:cNvPr id="14" name="Oval 13"/>
              <p:cNvSpPr/>
              <p:nvPr/>
            </p:nvSpPr>
            <p:spPr>
              <a:xfrm>
                <a:off x="3352800" y="2362200"/>
                <a:ext cx="2362200" cy="2209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2000" b="1" dirty="0">
                    <a:solidFill>
                      <a:schemeClr val="tx1"/>
                    </a:solidFill>
                  </a:rPr>
                  <a:t>İnsan Bilgisayar Etkileşimi (İBE)</a:t>
                </a:r>
              </a:p>
            </p:txBody>
          </p:sp>
          <p:sp>
            <p:nvSpPr>
              <p:cNvPr id="15" name="Oval 14"/>
              <p:cNvSpPr/>
              <p:nvPr/>
            </p:nvSpPr>
            <p:spPr>
              <a:xfrm>
                <a:off x="3810000" y="381000"/>
                <a:ext cx="1371600" cy="1981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sz="1400" b="1" dirty="0">
                  <a:solidFill>
                    <a:schemeClr val="accent6">
                      <a:lumMod val="75000"/>
                    </a:schemeClr>
                  </a:solidFill>
                </a:endParaRPr>
              </a:p>
            </p:txBody>
          </p:sp>
          <p:sp>
            <p:nvSpPr>
              <p:cNvPr id="16" name="Oval 15"/>
              <p:cNvSpPr/>
              <p:nvPr/>
            </p:nvSpPr>
            <p:spPr>
              <a:xfrm>
                <a:off x="3809999" y="4572000"/>
                <a:ext cx="1517918" cy="1981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b="1"/>
              </a:p>
            </p:txBody>
          </p:sp>
          <p:sp>
            <p:nvSpPr>
              <p:cNvPr id="17" name="Oval 16"/>
              <p:cNvSpPr/>
              <p:nvPr/>
            </p:nvSpPr>
            <p:spPr>
              <a:xfrm rot="2413024">
                <a:off x="5221489" y="860324"/>
                <a:ext cx="1253576" cy="2050016"/>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b="1"/>
              </a:p>
            </p:txBody>
          </p:sp>
          <p:sp>
            <p:nvSpPr>
              <p:cNvPr id="18" name="Oval 17"/>
              <p:cNvSpPr/>
              <p:nvPr/>
            </p:nvSpPr>
            <p:spPr>
              <a:xfrm rot="5400000">
                <a:off x="6245161" y="2365435"/>
                <a:ext cx="1067023" cy="212735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b="1"/>
              </a:p>
            </p:txBody>
          </p:sp>
          <p:sp>
            <p:nvSpPr>
              <p:cNvPr id="19" name="Oval 18"/>
              <p:cNvSpPr/>
              <p:nvPr/>
            </p:nvSpPr>
            <p:spPr>
              <a:xfrm rot="7778544">
                <a:off x="5395862" y="3939244"/>
                <a:ext cx="1583213" cy="1944396"/>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b="1">
                  <a:solidFill>
                    <a:schemeClr val="tx1"/>
                  </a:solidFill>
                </a:endParaRPr>
              </a:p>
            </p:txBody>
          </p:sp>
          <p:sp>
            <p:nvSpPr>
              <p:cNvPr id="20" name="Oval 19"/>
              <p:cNvSpPr/>
              <p:nvPr/>
            </p:nvSpPr>
            <p:spPr>
              <a:xfrm rot="18427388">
                <a:off x="2193925" y="1068388"/>
                <a:ext cx="1371600" cy="1981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b="1"/>
              </a:p>
            </p:txBody>
          </p:sp>
          <p:sp>
            <p:nvSpPr>
              <p:cNvPr id="21" name="Oval 20"/>
              <p:cNvSpPr/>
              <p:nvPr/>
            </p:nvSpPr>
            <p:spPr>
              <a:xfrm rot="5400000">
                <a:off x="1676400" y="2590800"/>
                <a:ext cx="1371600" cy="1981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b="1"/>
              </a:p>
            </p:txBody>
          </p:sp>
          <p:sp>
            <p:nvSpPr>
              <p:cNvPr id="22" name="Oval 21"/>
              <p:cNvSpPr/>
              <p:nvPr/>
            </p:nvSpPr>
            <p:spPr>
              <a:xfrm rot="3004086">
                <a:off x="2305050" y="3981450"/>
                <a:ext cx="1371600" cy="1981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b="1"/>
              </a:p>
            </p:txBody>
          </p:sp>
        </p:grpSp>
        <p:sp>
          <p:nvSpPr>
            <p:cNvPr id="6" name="TextBox 5"/>
            <p:cNvSpPr txBox="1"/>
            <p:nvPr/>
          </p:nvSpPr>
          <p:spPr>
            <a:xfrm>
              <a:off x="3917867" y="827934"/>
              <a:ext cx="1480344" cy="1239678"/>
            </a:xfrm>
            <a:prstGeom prst="rect">
              <a:avLst/>
            </a:prstGeom>
            <a:noFill/>
          </p:spPr>
          <p:txBody>
            <a:bodyPr wrap="none">
              <a:spAutoFit/>
            </a:bodyPr>
            <a:lstStyle/>
            <a:p>
              <a:pPr>
                <a:defRPr/>
              </a:pPr>
              <a:r>
                <a:rPr lang="tr-TR" b="1" dirty="0"/>
                <a:t>Bilgisayar </a:t>
              </a:r>
            </a:p>
            <a:p>
              <a:pPr>
                <a:defRPr/>
              </a:pPr>
              <a:r>
                <a:rPr lang="tr-TR" b="1" dirty="0"/>
                <a:t>    Bilimi</a:t>
              </a:r>
            </a:p>
            <a:p>
              <a:pPr>
                <a:defRPr/>
              </a:pPr>
              <a:endParaRPr lang="tr-TR" b="1" dirty="0"/>
            </a:p>
          </p:txBody>
        </p:sp>
        <p:sp>
          <p:nvSpPr>
            <p:cNvPr id="7" name="TextBox 6"/>
            <p:cNvSpPr txBox="1"/>
            <p:nvPr/>
          </p:nvSpPr>
          <p:spPr>
            <a:xfrm>
              <a:off x="5327917" y="1646771"/>
              <a:ext cx="1355792" cy="867775"/>
            </a:xfrm>
            <a:prstGeom prst="rect">
              <a:avLst/>
            </a:prstGeom>
            <a:noFill/>
          </p:spPr>
          <p:txBody>
            <a:bodyPr wrap="none">
              <a:spAutoFit/>
            </a:bodyPr>
            <a:lstStyle/>
            <a:p>
              <a:pPr>
                <a:defRPr/>
              </a:pPr>
              <a:r>
                <a:rPr lang="tr-TR" b="1" dirty="0"/>
                <a:t>Ergonomi</a:t>
              </a:r>
            </a:p>
            <a:p>
              <a:pPr>
                <a:defRPr/>
              </a:pPr>
              <a:endParaRPr lang="tr-TR" b="1" dirty="0"/>
            </a:p>
          </p:txBody>
        </p:sp>
        <p:sp>
          <p:nvSpPr>
            <p:cNvPr id="8" name="TextBox 7"/>
            <p:cNvSpPr txBox="1"/>
            <p:nvPr/>
          </p:nvSpPr>
          <p:spPr>
            <a:xfrm>
              <a:off x="5791201" y="3191434"/>
              <a:ext cx="2116919" cy="867775"/>
            </a:xfrm>
            <a:prstGeom prst="rect">
              <a:avLst/>
            </a:prstGeom>
            <a:noFill/>
          </p:spPr>
          <p:txBody>
            <a:bodyPr wrap="none">
              <a:spAutoFit/>
            </a:bodyPr>
            <a:lstStyle/>
            <a:p>
              <a:pPr>
                <a:defRPr/>
              </a:pPr>
              <a:r>
                <a:rPr lang="tr-TR" b="1" dirty="0"/>
                <a:t>Bilişsel Psikoloji</a:t>
              </a:r>
            </a:p>
            <a:p>
              <a:pPr>
                <a:defRPr/>
              </a:pPr>
              <a:endParaRPr lang="tr-TR" b="1" dirty="0"/>
            </a:p>
          </p:txBody>
        </p:sp>
        <p:sp>
          <p:nvSpPr>
            <p:cNvPr id="9" name="TextBox 8"/>
            <p:cNvSpPr txBox="1"/>
            <p:nvPr/>
          </p:nvSpPr>
          <p:spPr>
            <a:xfrm>
              <a:off x="5534025" y="4095011"/>
              <a:ext cx="1602686" cy="1611583"/>
            </a:xfrm>
            <a:prstGeom prst="rect">
              <a:avLst/>
            </a:prstGeom>
            <a:noFill/>
          </p:spPr>
          <p:txBody>
            <a:bodyPr wrap="none">
              <a:spAutoFit/>
            </a:bodyPr>
            <a:lstStyle/>
            <a:p>
              <a:pPr>
                <a:defRPr/>
              </a:pPr>
              <a:r>
                <a:rPr lang="tr-TR" b="1" dirty="0"/>
                <a:t>Grafik ve </a:t>
              </a:r>
            </a:p>
            <a:p>
              <a:pPr>
                <a:defRPr/>
              </a:pPr>
              <a:r>
                <a:rPr lang="tr-TR" b="1" dirty="0"/>
                <a:t>Endüstriyel </a:t>
              </a:r>
            </a:p>
            <a:p>
              <a:pPr>
                <a:defRPr/>
              </a:pPr>
              <a:r>
                <a:rPr lang="tr-TR" b="1" dirty="0"/>
                <a:t>Tasarım</a:t>
              </a:r>
            </a:p>
            <a:p>
              <a:pPr>
                <a:defRPr/>
              </a:pPr>
              <a:endParaRPr lang="tr-TR" b="1" dirty="0"/>
            </a:p>
          </p:txBody>
        </p:sp>
        <p:sp>
          <p:nvSpPr>
            <p:cNvPr id="10" name="TextBox 9"/>
            <p:cNvSpPr txBox="1"/>
            <p:nvPr/>
          </p:nvSpPr>
          <p:spPr>
            <a:xfrm>
              <a:off x="3954462" y="5002213"/>
              <a:ext cx="1191285" cy="1497782"/>
            </a:xfrm>
            <a:prstGeom prst="rect">
              <a:avLst/>
            </a:prstGeom>
            <a:noFill/>
          </p:spPr>
          <p:txBody>
            <a:bodyPr wrap="none">
              <a:spAutoFit/>
            </a:bodyPr>
            <a:lstStyle/>
            <a:p>
              <a:pPr>
                <a:defRPr/>
              </a:pPr>
              <a:r>
                <a:rPr lang="tr-TR" b="1" dirty="0"/>
                <a:t>Sosyoloji</a:t>
              </a:r>
            </a:p>
            <a:p>
              <a:pPr>
                <a:defRPr/>
              </a:pPr>
              <a:r>
                <a:rPr lang="tr-TR" sz="1600" b="1" dirty="0" smtClean="0"/>
                <a:t>Antropoloji</a:t>
              </a:r>
              <a:endParaRPr lang="tr-TR" sz="1600" b="1" dirty="0"/>
            </a:p>
            <a:p>
              <a:pPr>
                <a:defRPr/>
              </a:pPr>
              <a:endParaRPr lang="tr-TR" b="1" dirty="0"/>
            </a:p>
          </p:txBody>
        </p:sp>
        <p:sp>
          <p:nvSpPr>
            <p:cNvPr id="11" name="TextBox 10"/>
            <p:cNvSpPr txBox="1"/>
            <p:nvPr/>
          </p:nvSpPr>
          <p:spPr>
            <a:xfrm>
              <a:off x="2679700" y="4611687"/>
              <a:ext cx="941642" cy="867775"/>
            </a:xfrm>
            <a:prstGeom prst="rect">
              <a:avLst/>
            </a:prstGeom>
            <a:noFill/>
          </p:spPr>
          <p:txBody>
            <a:bodyPr wrap="none">
              <a:spAutoFit/>
            </a:bodyPr>
            <a:lstStyle/>
            <a:p>
              <a:pPr>
                <a:defRPr/>
              </a:pPr>
              <a:r>
                <a:rPr lang="tr-TR" b="1" dirty="0"/>
                <a:t>Eğitim</a:t>
              </a:r>
            </a:p>
            <a:p>
              <a:pPr>
                <a:defRPr/>
              </a:pPr>
              <a:endParaRPr lang="tr-TR" b="1" dirty="0"/>
            </a:p>
          </p:txBody>
        </p:sp>
        <p:sp>
          <p:nvSpPr>
            <p:cNvPr id="12" name="TextBox 11"/>
            <p:cNvSpPr txBox="1"/>
            <p:nvPr/>
          </p:nvSpPr>
          <p:spPr>
            <a:xfrm>
              <a:off x="1498155" y="3103786"/>
              <a:ext cx="1734894" cy="1239679"/>
            </a:xfrm>
            <a:prstGeom prst="rect">
              <a:avLst/>
            </a:prstGeom>
            <a:noFill/>
          </p:spPr>
          <p:txBody>
            <a:bodyPr wrap="none">
              <a:spAutoFit/>
            </a:bodyPr>
            <a:lstStyle/>
            <a:p>
              <a:pPr>
                <a:defRPr/>
              </a:pPr>
              <a:r>
                <a:rPr lang="tr-TR" b="1" dirty="0"/>
                <a:t>Yazılım </a:t>
              </a:r>
            </a:p>
            <a:p>
              <a:pPr>
                <a:defRPr/>
              </a:pPr>
              <a:r>
                <a:rPr lang="tr-TR" b="1" dirty="0"/>
                <a:t>Mühendisliği</a:t>
              </a:r>
            </a:p>
            <a:p>
              <a:pPr>
                <a:defRPr/>
              </a:pPr>
              <a:endParaRPr lang="tr-TR" b="1" dirty="0"/>
            </a:p>
          </p:txBody>
        </p:sp>
        <p:sp>
          <p:nvSpPr>
            <p:cNvPr id="13" name="TextBox 12"/>
            <p:cNvSpPr txBox="1"/>
            <p:nvPr/>
          </p:nvSpPr>
          <p:spPr>
            <a:xfrm>
              <a:off x="2334072" y="1521810"/>
              <a:ext cx="1310406" cy="1239678"/>
            </a:xfrm>
            <a:prstGeom prst="rect">
              <a:avLst/>
            </a:prstGeom>
            <a:noFill/>
          </p:spPr>
          <p:txBody>
            <a:bodyPr wrap="none">
              <a:spAutoFit/>
            </a:bodyPr>
            <a:lstStyle/>
            <a:p>
              <a:pPr>
                <a:defRPr/>
              </a:pPr>
              <a:r>
                <a:rPr lang="tr-TR" b="1" dirty="0"/>
                <a:t>Örgütsel </a:t>
              </a:r>
            </a:p>
            <a:p>
              <a:pPr>
                <a:defRPr/>
              </a:pPr>
              <a:r>
                <a:rPr lang="tr-TR" b="1" dirty="0"/>
                <a:t>Psikoloji</a:t>
              </a:r>
            </a:p>
            <a:p>
              <a:pPr>
                <a:defRPr/>
              </a:pPr>
              <a:endParaRPr lang="tr-TR" b="1" dirty="0"/>
            </a:p>
          </p:txBody>
        </p:sp>
      </p:grpSp>
      <p:sp>
        <p:nvSpPr>
          <p:cNvPr id="23" name="TextBox 10"/>
          <p:cNvSpPr txBox="1">
            <a:spLocks noChangeArrowheads="1"/>
          </p:cNvSpPr>
          <p:nvPr/>
        </p:nvSpPr>
        <p:spPr bwMode="auto">
          <a:xfrm>
            <a:off x="931384" y="574201"/>
            <a:ext cx="7416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4800" dirty="0">
                <a:effectLst>
                  <a:outerShdw blurRad="38100" dist="38100" dir="2700000" algn="tl">
                    <a:srgbClr val="C0C0C0"/>
                  </a:outerShdw>
                </a:effectLst>
                <a:latin typeface="+mj-lt"/>
                <a:cs typeface="Arial" panose="020B0604020202020204" pitchFamily="34" charset="0"/>
              </a:rPr>
              <a:t>İBE </a:t>
            </a:r>
            <a:r>
              <a:rPr lang="tr-TR" altLang="tr-TR" sz="4800" dirty="0" smtClean="0">
                <a:effectLst>
                  <a:outerShdw blurRad="38100" dist="38100" dir="2700000" algn="tl">
                    <a:srgbClr val="C0C0C0"/>
                  </a:outerShdw>
                </a:effectLst>
                <a:latin typeface="+mj-lt"/>
                <a:cs typeface="Arial" panose="020B0604020202020204" pitchFamily="34" charset="0"/>
              </a:rPr>
              <a:t>ve İlişkili Disiplinler</a:t>
            </a:r>
            <a:endParaRPr lang="tr-TR" altLang="tr-TR" sz="4800" dirty="0">
              <a:effectLst>
                <a:outerShdw blurRad="38100" dist="38100" dir="2700000" algn="tl">
                  <a:srgbClr val="C0C0C0"/>
                </a:outerShdw>
              </a:effectLst>
              <a:latin typeface="+mj-lt"/>
              <a:cs typeface="Arial" panose="020B0604020202020204" pitchFamily="34" charset="0"/>
            </a:endParaRPr>
          </a:p>
        </p:txBody>
      </p:sp>
    </p:spTree>
    <p:extLst>
      <p:ext uri="{BB962C8B-B14F-4D97-AF65-F5344CB8AC3E}">
        <p14:creationId xmlns:p14="http://schemas.microsoft.com/office/powerpoint/2010/main" val="3019547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584" y="481236"/>
            <a:ext cx="8153400" cy="825500"/>
          </a:xfrm>
        </p:spPr>
        <p:txBody>
          <a:bodyPr/>
          <a:lstStyle/>
          <a:p>
            <a:pPr eaLnBrk="1" hangingPunct="1"/>
            <a:r>
              <a:rPr lang="tr-TR" dirty="0" smtClean="0">
                <a:cs typeface="Arial" panose="020B0604020202020204" pitchFamily="34" charset="0"/>
              </a:rPr>
              <a:t>İBE’nin Temel Bileşenleri</a:t>
            </a:r>
          </a:p>
        </p:txBody>
      </p:sp>
      <p:grpSp>
        <p:nvGrpSpPr>
          <p:cNvPr id="15" name="Group 14"/>
          <p:cNvGrpSpPr/>
          <p:nvPr/>
        </p:nvGrpSpPr>
        <p:grpSpPr>
          <a:xfrm>
            <a:off x="1979712" y="1777380"/>
            <a:ext cx="4361477" cy="3045652"/>
            <a:chOff x="1782093" y="890521"/>
            <a:chExt cx="6058736" cy="476268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102" y="3556482"/>
              <a:ext cx="1611727" cy="1611725"/>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093" y="3384029"/>
              <a:ext cx="1852239" cy="1852240"/>
            </a:xfrm>
            <a:prstGeom prst="rect">
              <a:avLst/>
            </a:prstGeom>
          </p:spPr>
        </p:pic>
        <p:sp>
          <p:nvSpPr>
            <p:cNvPr id="30" name="Oval 30"/>
            <p:cNvSpPr>
              <a:spLocks noChangeArrowheads="1"/>
            </p:cNvSpPr>
            <p:nvPr/>
          </p:nvSpPr>
          <p:spPr bwMode="auto">
            <a:xfrm>
              <a:off x="3109552" y="2297926"/>
              <a:ext cx="3358409" cy="3167715"/>
            </a:xfrm>
            <a:prstGeom prst="ellipse">
              <a:avLst/>
            </a:prstGeom>
            <a:solidFill>
              <a:srgbClr val="FFFFFF"/>
            </a:solidFill>
            <a:ln w="9525">
              <a:solidFill>
                <a:srgbClr val="000000"/>
              </a:solidFill>
              <a:round/>
              <a:headEnd/>
              <a:tailEnd/>
            </a:ln>
          </p:spPr>
          <p:txBody>
            <a:bodyPr anchor="ctr"/>
            <a:lstStyle/>
            <a:p>
              <a:endParaRPr lang="en-US" dirty="0"/>
            </a:p>
          </p:txBody>
        </p:sp>
        <p:sp>
          <p:nvSpPr>
            <p:cNvPr id="31" name="Text Box 28"/>
            <p:cNvSpPr txBox="1">
              <a:spLocks noChangeArrowheads="1"/>
            </p:cNvSpPr>
            <p:nvPr/>
          </p:nvSpPr>
          <p:spPr bwMode="auto">
            <a:xfrm>
              <a:off x="2171221" y="5236269"/>
              <a:ext cx="1711898" cy="40570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solidFill>
                    <a:srgbClr val="000000"/>
                  </a:solidFill>
                  <a:cs typeface="Times New Roman" pitchFamily="18" charset="0"/>
                </a:rPr>
                <a:t>Kullanıcı</a:t>
              </a:r>
              <a:endParaRPr lang="tr-TR" sz="4400" b="1" dirty="0"/>
            </a:p>
          </p:txBody>
        </p:sp>
        <p:sp>
          <p:nvSpPr>
            <p:cNvPr id="32" name="Text Box 27"/>
            <p:cNvSpPr txBox="1">
              <a:spLocks noChangeArrowheads="1"/>
            </p:cNvSpPr>
            <p:nvPr/>
          </p:nvSpPr>
          <p:spPr bwMode="auto">
            <a:xfrm>
              <a:off x="4972507" y="1281395"/>
              <a:ext cx="2411655" cy="39409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solidFill>
                    <a:srgbClr val="000000"/>
                  </a:solidFill>
                  <a:latin typeface="Arial" panose="020B0604020202020204" pitchFamily="34" charset="0"/>
                  <a:cs typeface="Arial" panose="020B0604020202020204" pitchFamily="34" charset="0"/>
                </a:rPr>
                <a:t>Araç/Arayüz</a:t>
              </a:r>
              <a:endParaRPr lang="tr-TR" sz="4400" b="1" dirty="0">
                <a:latin typeface="Arial" panose="020B0604020202020204" pitchFamily="34" charset="0"/>
                <a:cs typeface="Arial" panose="020B0604020202020204" pitchFamily="34" charset="0"/>
              </a:endParaRPr>
            </a:p>
          </p:txBody>
        </p:sp>
        <p:sp>
          <p:nvSpPr>
            <p:cNvPr id="33" name="Text Box 26"/>
            <p:cNvSpPr txBox="1">
              <a:spLocks noChangeArrowheads="1"/>
            </p:cNvSpPr>
            <p:nvPr/>
          </p:nvSpPr>
          <p:spPr bwMode="auto">
            <a:xfrm>
              <a:off x="3995694" y="2954333"/>
              <a:ext cx="1727798" cy="3748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solidFill>
                    <a:srgbClr val="000000"/>
                  </a:solidFill>
                  <a:cs typeface="Times New Roman" pitchFamily="18" charset="0"/>
                </a:rPr>
                <a:t>Bağlam</a:t>
              </a:r>
              <a:endParaRPr lang="tr-TR" sz="3600" b="1" dirty="0"/>
            </a:p>
          </p:txBody>
        </p:sp>
        <p:sp>
          <p:nvSpPr>
            <p:cNvPr id="34" name="Text Box 24"/>
            <p:cNvSpPr txBox="1">
              <a:spLocks noChangeArrowheads="1"/>
            </p:cNvSpPr>
            <p:nvPr/>
          </p:nvSpPr>
          <p:spPr bwMode="auto">
            <a:xfrm>
              <a:off x="6381824" y="5236269"/>
              <a:ext cx="1362268" cy="41693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solidFill>
                    <a:srgbClr val="000000"/>
                  </a:solidFill>
                  <a:cs typeface="Times New Roman" pitchFamily="18" charset="0"/>
                </a:rPr>
                <a:t>Görev</a:t>
              </a:r>
              <a:endParaRPr lang="tr-TR" sz="4400" b="1" dirty="0"/>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7991" y="3491037"/>
              <a:ext cx="1011507" cy="1011507"/>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6462" y="3491037"/>
              <a:ext cx="1036320" cy="1036320"/>
            </a:xfrm>
            <a:prstGeom prst="rect">
              <a:avLst/>
            </a:prstGeom>
          </p:spPr>
        </p:pic>
        <p:sp>
          <p:nvSpPr>
            <p:cNvPr id="37" name="AutoShape 29"/>
            <p:cNvSpPr>
              <a:spLocks noChangeArrowheads="1"/>
            </p:cNvSpPr>
            <p:nvPr/>
          </p:nvSpPr>
          <p:spPr bwMode="auto">
            <a:xfrm>
              <a:off x="3289895" y="2098083"/>
              <a:ext cx="2939207" cy="2447684"/>
            </a:xfrm>
            <a:prstGeom prst="triangle">
              <a:avLst>
                <a:gd name="adj" fmla="val 50000"/>
              </a:avLst>
            </a:prstGeom>
            <a:noFill/>
            <a:ln w="9525">
              <a:solidFill>
                <a:srgbClr val="000000"/>
              </a:solidFill>
              <a:prstDash val="dash"/>
              <a:miter lim="800000"/>
              <a:headEnd/>
              <a:tailEnd/>
            </a:ln>
            <a:extLst>
              <a:ext uri="{909E8E84-426E-40DD-AFC4-6F175D3DCCD1}">
                <a14:hiddenFill xmlns:a14="http://schemas.microsoft.com/office/drawing/2010/main">
                  <a:solidFill>
                    <a:srgbClr val="00CC99"/>
                  </a:solidFill>
                </a14:hiddenFill>
              </a:ext>
            </a:extLst>
          </p:spPr>
          <p:txBody>
            <a:bodyPr anchor="ctr"/>
            <a:lstStyle/>
            <a:p>
              <a:endParaRPr lang="en-US" dirty="0"/>
            </a:p>
          </p:txBody>
        </p:sp>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4951" y="890521"/>
              <a:ext cx="974601" cy="1231075"/>
            </a:xfrm>
            <a:prstGeom prst="rect">
              <a:avLst/>
            </a:prstGeom>
          </p:spPr>
        </p:pic>
      </p:grpSp>
    </p:spTree>
    <p:extLst>
      <p:ext uri="{BB962C8B-B14F-4D97-AF65-F5344CB8AC3E}">
        <p14:creationId xmlns:p14="http://schemas.microsoft.com/office/powerpoint/2010/main" val="2767849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465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tr-TR" dirty="0" smtClean="0"/>
              <a:t>Kullanılabilirlik</a:t>
            </a:r>
            <a:endParaRPr lang="en-US" dirty="0"/>
          </a:p>
        </p:txBody>
      </p:sp>
      <p:sp>
        <p:nvSpPr>
          <p:cNvPr id="24579" name="Rectangle 3"/>
          <p:cNvSpPr>
            <a:spLocks noGrp="1" noChangeArrowheads="1"/>
          </p:cNvSpPr>
          <p:nvPr>
            <p:ph idx="1"/>
          </p:nvPr>
        </p:nvSpPr>
        <p:spPr/>
        <p:txBody>
          <a:bodyPr/>
          <a:lstStyle/>
          <a:p>
            <a:pPr eaLnBrk="1" hangingPunct="1"/>
            <a:r>
              <a:rPr lang="tr-TR" dirty="0" smtClean="0"/>
              <a:t>Bir uygulamanın kullanılabilirligi, kullanıcıların</a:t>
            </a:r>
            <a:r>
              <a:rPr lang="en-US" dirty="0" smtClean="0"/>
              <a:t> </a:t>
            </a:r>
            <a:r>
              <a:rPr lang="tr-TR" dirty="0" smtClean="0"/>
              <a:t>belirli görevleri, belirli bir baglamda </a:t>
            </a:r>
            <a:r>
              <a:rPr lang="en-US" u="sng" dirty="0" smtClean="0"/>
              <a:t>e</a:t>
            </a:r>
            <a:r>
              <a:rPr lang="tr-TR" u="sng" dirty="0" smtClean="0"/>
              <a:t>tkili</a:t>
            </a:r>
            <a:r>
              <a:rPr lang="en-US" dirty="0" smtClean="0"/>
              <a:t>, </a:t>
            </a:r>
            <a:r>
              <a:rPr lang="tr-TR" u="sng" dirty="0" smtClean="0"/>
              <a:t>verimli</a:t>
            </a:r>
            <a:r>
              <a:rPr lang="en-US" dirty="0" smtClean="0"/>
              <a:t> </a:t>
            </a:r>
            <a:r>
              <a:rPr lang="tr-TR" dirty="0" smtClean="0"/>
              <a:t>ve </a:t>
            </a:r>
            <a:r>
              <a:rPr lang="tr-TR" u="sng" dirty="0" smtClean="0"/>
              <a:t>memnuniyet</a:t>
            </a:r>
            <a:r>
              <a:rPr lang="en-US" dirty="0" smtClean="0"/>
              <a:t> </a:t>
            </a:r>
            <a:r>
              <a:rPr lang="tr-TR" dirty="0" smtClean="0"/>
              <a:t>ile yerine getirmelerine denir. </a:t>
            </a:r>
            <a:r>
              <a:rPr lang="en-US" dirty="0" smtClean="0"/>
              <a:t/>
            </a:r>
            <a:br>
              <a:rPr lang="en-US" dirty="0" smtClean="0"/>
            </a:br>
            <a:endParaRPr lang="en-US" dirty="0" smtClean="0"/>
          </a:p>
          <a:p>
            <a:pPr eaLnBrk="1" hangingPunct="1">
              <a:buFontTx/>
              <a:buNone/>
            </a:pPr>
            <a:r>
              <a:rPr lang="en-US" dirty="0" smtClean="0"/>
              <a:t>   </a:t>
            </a:r>
            <a:r>
              <a:rPr lang="en-US" i="1" dirty="0" smtClean="0"/>
              <a:t>ISO </a:t>
            </a:r>
            <a:r>
              <a:rPr lang="tr-TR" i="1" dirty="0" smtClean="0"/>
              <a:t>Ergonomi gereksinimleri</a:t>
            </a:r>
            <a:r>
              <a:rPr lang="en-US" i="1" dirty="0" smtClean="0"/>
              <a:t>, ISO 9241 </a:t>
            </a:r>
            <a:r>
              <a:rPr lang="tr-TR" i="1" dirty="0" smtClean="0"/>
              <a:t>bölüm</a:t>
            </a:r>
            <a:r>
              <a:rPr lang="en-US" i="1" dirty="0" smtClean="0"/>
              <a:t> 11: </a:t>
            </a:r>
            <a:r>
              <a:rPr lang="tr-TR" i="1" dirty="0" smtClean="0"/>
              <a:t>Kullanılabilirliğin belirlenmesi ve ölçütleri için kılavuz</a:t>
            </a:r>
            <a:r>
              <a:rPr lang="en-US" i="1" dirty="0" smtClean="0"/>
              <a:t>. </a:t>
            </a:r>
          </a:p>
        </p:txBody>
      </p:sp>
    </p:spTree>
    <p:extLst>
      <p:ext uri="{BB962C8B-B14F-4D97-AF65-F5344CB8AC3E}">
        <p14:creationId xmlns:p14="http://schemas.microsoft.com/office/powerpoint/2010/main" val="2493029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5275" y="1517923"/>
            <a:ext cx="2664296" cy="34203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9" name="Rectangle 8"/>
          <p:cNvSpPr/>
          <p:nvPr/>
        </p:nvSpPr>
        <p:spPr>
          <a:xfrm>
            <a:off x="1259632" y="1541926"/>
            <a:ext cx="2304256" cy="26402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r>
              <a:rPr lang="tr-TR" dirty="0" smtClean="0"/>
              <a:t>Kullanım Baglamı</a:t>
            </a:r>
            <a:endParaRPr lang="en-US" dirty="0"/>
          </a:p>
        </p:txBody>
      </p:sp>
      <p:sp>
        <p:nvSpPr>
          <p:cNvPr id="2" name="Title 1"/>
          <p:cNvSpPr>
            <a:spLocks noGrp="1"/>
          </p:cNvSpPr>
          <p:nvPr>
            <p:ph type="title"/>
          </p:nvPr>
        </p:nvSpPr>
        <p:spPr>
          <a:xfrm>
            <a:off x="971600" y="857849"/>
            <a:ext cx="7560840" cy="540060"/>
          </a:xfrm>
        </p:spPr>
        <p:txBody>
          <a:bodyPr>
            <a:noAutofit/>
          </a:bodyPr>
          <a:lstStyle/>
          <a:p>
            <a:r>
              <a:rPr lang="tr-TR" dirty="0" smtClean="0"/>
              <a:t>Kullanılabilirlik (ISO)</a:t>
            </a:r>
            <a:endParaRPr lang="en-US" dirty="0"/>
          </a:p>
        </p:txBody>
      </p:sp>
      <p:sp>
        <p:nvSpPr>
          <p:cNvPr id="1027" name="Rectangle 3"/>
          <p:cNvSpPr>
            <a:spLocks noChangeArrowheads="1"/>
          </p:cNvSpPr>
          <p:nvPr/>
        </p:nvSpPr>
        <p:spPr bwMode="auto">
          <a:xfrm>
            <a:off x="1481708" y="4919214"/>
            <a:ext cx="669674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tr-TR" sz="1600" b="0" i="0" u="none" strike="noStrike" cap="none" normalizeH="0" baseline="0" dirty="0" smtClean="0">
                <a:ln>
                  <a:noFill/>
                </a:ln>
                <a:solidFill>
                  <a:schemeClr val="tx1"/>
                </a:solidFill>
                <a:effectLst/>
                <a:ea typeface="Calibri" pitchFamily="34" charset="0"/>
                <a:cs typeface="Times New Roman" pitchFamily="18" charset="0"/>
              </a:rPr>
              <a:t>Şekil-1- </a:t>
            </a:r>
            <a:r>
              <a:rPr lang="en-US" sz="1600" dirty="0" smtClean="0"/>
              <a:t>ISO 9241-Bölüm 11 Standardına </a:t>
            </a:r>
            <a:r>
              <a:rPr lang="tr-TR" sz="1600" dirty="0" smtClean="0"/>
              <a:t>g</a:t>
            </a:r>
            <a:r>
              <a:rPr lang="en-US" sz="1600" dirty="0" smtClean="0"/>
              <a:t>öre </a:t>
            </a:r>
            <a:r>
              <a:rPr lang="tr-TR" sz="1600" dirty="0" smtClean="0"/>
              <a:t>k</a:t>
            </a:r>
            <a:r>
              <a:rPr lang="en-US" sz="1600" dirty="0" smtClean="0"/>
              <a:t>ullanılabilirli</a:t>
            </a:r>
            <a:r>
              <a:rPr lang="tr-TR" sz="1600" dirty="0" smtClean="0"/>
              <a:t>ğ</a:t>
            </a:r>
            <a:r>
              <a:rPr lang="en-US" sz="1600" dirty="0" smtClean="0"/>
              <a:t>in </a:t>
            </a:r>
            <a:r>
              <a:rPr lang="tr-TR" sz="1600" dirty="0" smtClean="0"/>
              <a:t>g</a:t>
            </a:r>
            <a:r>
              <a:rPr lang="en-US" sz="1600" dirty="0" smtClean="0"/>
              <a:t>österimi</a:t>
            </a:r>
            <a:endParaRPr kumimoji="0" lang="tr-TR" sz="1600" b="0" i="0" u="none" strike="noStrike" cap="none" normalizeH="0" baseline="0" dirty="0" smtClean="0">
              <a:ln>
                <a:noFill/>
              </a:ln>
              <a:solidFill>
                <a:schemeClr val="tx1"/>
              </a:solidFill>
              <a:effectLst/>
            </a:endParaRPr>
          </a:p>
        </p:txBody>
      </p:sp>
      <p:sp>
        <p:nvSpPr>
          <p:cNvPr id="5" name="Rounded Rectangle 4"/>
          <p:cNvSpPr/>
          <p:nvPr/>
        </p:nvSpPr>
        <p:spPr>
          <a:xfrm>
            <a:off x="1475656" y="1613934"/>
            <a:ext cx="1872208" cy="4303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Kullanıcı</a:t>
            </a:r>
            <a:endParaRPr lang="en-US" dirty="0"/>
          </a:p>
        </p:txBody>
      </p:sp>
      <p:sp>
        <p:nvSpPr>
          <p:cNvPr id="6" name="Rounded Rectangle 5"/>
          <p:cNvSpPr/>
          <p:nvPr/>
        </p:nvSpPr>
        <p:spPr>
          <a:xfrm>
            <a:off x="1475656" y="2153994"/>
            <a:ext cx="1872208" cy="4303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Görev</a:t>
            </a:r>
            <a:endParaRPr lang="en-US" dirty="0"/>
          </a:p>
        </p:txBody>
      </p:sp>
      <p:sp>
        <p:nvSpPr>
          <p:cNvPr id="7" name="Rounded Rectangle 6"/>
          <p:cNvSpPr/>
          <p:nvPr/>
        </p:nvSpPr>
        <p:spPr>
          <a:xfrm>
            <a:off x="1475656" y="2694054"/>
            <a:ext cx="1872208" cy="4303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Araç</a:t>
            </a:r>
            <a:endParaRPr lang="en-US" dirty="0"/>
          </a:p>
        </p:txBody>
      </p:sp>
      <p:sp>
        <p:nvSpPr>
          <p:cNvPr id="8" name="Rounded Rectangle 7"/>
          <p:cNvSpPr/>
          <p:nvPr/>
        </p:nvSpPr>
        <p:spPr>
          <a:xfrm>
            <a:off x="1475656" y="3234114"/>
            <a:ext cx="1872208" cy="4303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Çevre</a:t>
            </a:r>
            <a:endParaRPr lang="en-US" dirty="0"/>
          </a:p>
        </p:txBody>
      </p:sp>
      <p:sp>
        <p:nvSpPr>
          <p:cNvPr id="10" name="Rounded Rectangle 9"/>
          <p:cNvSpPr/>
          <p:nvPr/>
        </p:nvSpPr>
        <p:spPr>
          <a:xfrm>
            <a:off x="1547664" y="4254227"/>
            <a:ext cx="1872208" cy="4303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Ürün</a:t>
            </a:r>
            <a:endParaRPr lang="en-US" dirty="0"/>
          </a:p>
        </p:txBody>
      </p:sp>
      <p:sp>
        <p:nvSpPr>
          <p:cNvPr id="12" name="Rounded Rectangle 11"/>
          <p:cNvSpPr/>
          <p:nvPr/>
        </p:nvSpPr>
        <p:spPr>
          <a:xfrm>
            <a:off x="5508104" y="1613934"/>
            <a:ext cx="1872208" cy="43039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Hedefler</a:t>
            </a:r>
            <a:endParaRPr lang="en-US" dirty="0"/>
          </a:p>
        </p:txBody>
      </p:sp>
      <p:grpSp>
        <p:nvGrpSpPr>
          <p:cNvPr id="17" name="Group 16"/>
          <p:cNvGrpSpPr/>
          <p:nvPr/>
        </p:nvGrpSpPr>
        <p:grpSpPr>
          <a:xfrm>
            <a:off x="5436096" y="2514034"/>
            <a:ext cx="2304256" cy="2220247"/>
            <a:chOff x="4139952" y="2492896"/>
            <a:chExt cx="2304256" cy="2664296"/>
          </a:xfrm>
        </p:grpSpPr>
        <p:sp>
          <p:nvSpPr>
            <p:cNvPr id="13" name="Rectangle 12"/>
            <p:cNvSpPr/>
            <p:nvPr/>
          </p:nvSpPr>
          <p:spPr>
            <a:xfrm>
              <a:off x="4139952" y="2492896"/>
              <a:ext cx="2304256" cy="26642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r>
                <a:rPr lang="tr-TR" dirty="0" smtClean="0"/>
                <a:t>Kullanılabilirlik</a:t>
              </a:r>
              <a:endParaRPr lang="en-US" dirty="0"/>
            </a:p>
          </p:txBody>
        </p:sp>
        <p:sp>
          <p:nvSpPr>
            <p:cNvPr id="14" name="Rounded Rectangle 13"/>
            <p:cNvSpPr/>
            <p:nvPr/>
          </p:nvSpPr>
          <p:spPr>
            <a:xfrm>
              <a:off x="4355976" y="2708920"/>
              <a:ext cx="1872208" cy="51647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Etkililik</a:t>
              </a:r>
              <a:endParaRPr lang="en-US" dirty="0"/>
            </a:p>
          </p:txBody>
        </p:sp>
        <p:sp>
          <p:nvSpPr>
            <p:cNvPr id="15" name="Rounded Rectangle 14"/>
            <p:cNvSpPr/>
            <p:nvPr/>
          </p:nvSpPr>
          <p:spPr>
            <a:xfrm>
              <a:off x="4355976" y="3356992"/>
              <a:ext cx="1872208" cy="51647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Verimlilik</a:t>
              </a:r>
              <a:endParaRPr lang="en-US" dirty="0"/>
            </a:p>
          </p:txBody>
        </p:sp>
        <p:sp>
          <p:nvSpPr>
            <p:cNvPr id="16" name="Rounded Rectangle 15"/>
            <p:cNvSpPr/>
            <p:nvPr/>
          </p:nvSpPr>
          <p:spPr>
            <a:xfrm>
              <a:off x="4355976" y="4005064"/>
              <a:ext cx="1872208" cy="51647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Memnuniyet</a:t>
              </a:r>
              <a:endParaRPr lang="en-US" dirty="0"/>
            </a:p>
          </p:txBody>
        </p:sp>
      </p:grpSp>
      <p:cxnSp>
        <p:nvCxnSpPr>
          <p:cNvPr id="21" name="Straight Arrow Connector 20"/>
          <p:cNvCxnSpPr/>
          <p:nvPr/>
        </p:nvCxnSpPr>
        <p:spPr>
          <a:xfrm flipV="1">
            <a:off x="3707904" y="1847540"/>
            <a:ext cx="1728192" cy="642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a:off x="6234648" y="2304209"/>
            <a:ext cx="420708"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3779912" y="3354127"/>
            <a:ext cx="1584176" cy="1323"/>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3851920" y="1546184"/>
            <a:ext cx="1512168" cy="369332"/>
          </a:xfrm>
          <a:prstGeom prst="rect">
            <a:avLst/>
          </a:prstGeom>
          <a:noFill/>
          <a:ln>
            <a:noFill/>
          </a:ln>
        </p:spPr>
        <p:txBody>
          <a:bodyPr wrap="square" rtlCol="0">
            <a:spAutoFit/>
          </a:bodyPr>
          <a:lstStyle/>
          <a:p>
            <a:r>
              <a:rPr lang="tr-TR" dirty="0" smtClean="0"/>
              <a:t>İstenilen çıktı</a:t>
            </a:r>
            <a:endParaRPr lang="en-US" dirty="0"/>
          </a:p>
        </p:txBody>
      </p:sp>
      <p:sp>
        <p:nvSpPr>
          <p:cNvPr id="28" name="TextBox 27"/>
          <p:cNvSpPr txBox="1"/>
          <p:nvPr/>
        </p:nvSpPr>
        <p:spPr>
          <a:xfrm>
            <a:off x="3707904" y="2986344"/>
            <a:ext cx="1584176" cy="369332"/>
          </a:xfrm>
          <a:prstGeom prst="rect">
            <a:avLst/>
          </a:prstGeom>
          <a:noFill/>
        </p:spPr>
        <p:txBody>
          <a:bodyPr wrap="square" rtlCol="0">
            <a:spAutoFit/>
          </a:bodyPr>
          <a:lstStyle/>
          <a:p>
            <a:r>
              <a:rPr lang="tr-TR" dirty="0" smtClean="0"/>
              <a:t>Kullanım çıktısı</a:t>
            </a:r>
            <a:endParaRPr lang="en-US" dirty="0"/>
          </a:p>
        </p:txBody>
      </p:sp>
    </p:spTree>
    <p:extLst>
      <p:ext uri="{BB962C8B-B14F-4D97-AF65-F5344CB8AC3E}">
        <p14:creationId xmlns:p14="http://schemas.microsoft.com/office/powerpoint/2010/main" val="3876789198"/>
      </p:ext>
    </p:extLst>
  </p:cSld>
  <p:clrMapOvr>
    <a:masterClrMapping/>
  </p:clrMapOvr>
  <mc:AlternateContent xmlns:mc="http://schemas.openxmlformats.org/markup-compatibility/2006" xmlns:p14="http://schemas.microsoft.com/office/powerpoint/2010/main">
    <mc:Choice Requires="p14">
      <p:transition spd="slow" p14:dur="2000" advTm="42096"/>
    </mc:Choice>
    <mc:Fallback xmlns="">
      <p:transition spd="slow" advTm="42096"/>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Kullanılabilirlik</a:t>
            </a:r>
            <a:endParaRPr lang="en-US" dirty="0"/>
          </a:p>
        </p:txBody>
      </p:sp>
      <p:sp>
        <p:nvSpPr>
          <p:cNvPr id="3" name="Content Placeholder 2"/>
          <p:cNvSpPr>
            <a:spLocks noGrp="1"/>
          </p:cNvSpPr>
          <p:nvPr>
            <p:ph idx="1"/>
          </p:nvPr>
        </p:nvSpPr>
        <p:spPr/>
        <p:txBody>
          <a:bodyPr>
            <a:normAutofit/>
          </a:bodyPr>
          <a:lstStyle/>
          <a:p>
            <a:pPr>
              <a:defRPr/>
            </a:pPr>
            <a:r>
              <a:rPr lang="tr-TR" sz="2800" b="1" i="1" dirty="0"/>
              <a:t>Etkililik: </a:t>
            </a:r>
            <a:r>
              <a:rPr lang="tr-TR" sz="2800" dirty="0"/>
              <a:t>Kullanıcıların uygulamayı kullanarak yapması beklenen işleri ne kadar başarabildigini ifade eder</a:t>
            </a:r>
          </a:p>
          <a:p>
            <a:pPr marL="0" indent="0">
              <a:buNone/>
              <a:defRPr/>
            </a:pPr>
            <a:endParaRPr lang="tr-TR" sz="2800" b="1" i="1" dirty="0"/>
          </a:p>
          <a:p>
            <a:pPr>
              <a:defRPr/>
            </a:pPr>
            <a:r>
              <a:rPr lang="tr-TR" sz="2800" dirty="0"/>
              <a:t>Örnek: Amaç bir web sitesindeki bilgiye erişmekse, Etkililik</a:t>
            </a:r>
            <a:r>
              <a:rPr lang="en-US" sz="2800" dirty="0"/>
              <a:t>= </a:t>
            </a:r>
            <a:r>
              <a:rPr lang="tr-TR" sz="2800" dirty="0"/>
              <a:t>kullanıcının dogru veriyi bulma başarısıdır.</a:t>
            </a:r>
          </a:p>
          <a:p>
            <a:pPr marL="0" indent="0">
              <a:spcBef>
                <a:spcPts val="0"/>
              </a:spcBef>
              <a:buClrTx/>
              <a:buSzTx/>
              <a:buNone/>
              <a:defRPr/>
            </a:pPr>
            <a:endParaRPr lang="tr-TR" sz="2800" i="1" dirty="0"/>
          </a:p>
          <a:p>
            <a:endParaRPr lang="en-US" dirty="0"/>
          </a:p>
        </p:txBody>
      </p:sp>
    </p:spTree>
    <p:extLst>
      <p:ext uri="{BB962C8B-B14F-4D97-AF65-F5344CB8AC3E}">
        <p14:creationId xmlns:p14="http://schemas.microsoft.com/office/powerpoint/2010/main" val="3139730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Verimlilik</a:t>
            </a:r>
            <a:endParaRPr lang="en-US" dirty="0"/>
          </a:p>
        </p:txBody>
      </p:sp>
      <p:sp>
        <p:nvSpPr>
          <p:cNvPr id="3" name="Content Placeholder 2"/>
          <p:cNvSpPr>
            <a:spLocks noGrp="1"/>
          </p:cNvSpPr>
          <p:nvPr>
            <p:ph idx="1"/>
          </p:nvPr>
        </p:nvSpPr>
        <p:spPr/>
        <p:txBody>
          <a:bodyPr>
            <a:normAutofit/>
          </a:bodyPr>
          <a:lstStyle/>
          <a:p>
            <a:r>
              <a:rPr lang="tr-TR" sz="2800" b="1" i="1" dirty="0" smtClean="0"/>
              <a:t>Verimlilik</a:t>
            </a:r>
            <a:r>
              <a:rPr lang="tr-TR" sz="2800" b="1" i="1" dirty="0"/>
              <a:t>:</a:t>
            </a:r>
            <a:r>
              <a:rPr lang="tr-TR" sz="2800" i="1" dirty="0"/>
              <a:t> </a:t>
            </a:r>
            <a:r>
              <a:rPr lang="tr-TR" sz="2800" dirty="0"/>
              <a:t>Belirlenen işi yapmak için kullanılan diger kaynaklar (zaman, maliyet vb.) verimlilik ölçümü ile degerlendirilir. </a:t>
            </a:r>
          </a:p>
          <a:p>
            <a:r>
              <a:rPr lang="tr-TR" sz="2800" dirty="0" smtClean="0"/>
              <a:t>Örnek</a:t>
            </a:r>
            <a:r>
              <a:rPr lang="tr-TR" sz="2800" dirty="0"/>
              <a:t>: </a:t>
            </a:r>
            <a:r>
              <a:rPr kumimoji="1" lang="tr-TR" sz="2800" dirty="0"/>
              <a:t>Bir web sitesinin kullanımında</a:t>
            </a:r>
            <a:r>
              <a:rPr kumimoji="1" lang="en-US" sz="2800" dirty="0"/>
              <a:t>, </a:t>
            </a:r>
            <a:r>
              <a:rPr kumimoji="1" lang="tr-TR" sz="2800" dirty="0"/>
              <a:t>verimlilik bir görevi tamamlamak için geçen zaman ya da izlenen yoldur</a:t>
            </a:r>
            <a:r>
              <a:rPr kumimoji="1" lang="en-US" sz="2800" dirty="0"/>
              <a:t>.</a:t>
            </a:r>
            <a:endParaRPr kumimoji="1" lang="tr-TR" sz="2800" dirty="0"/>
          </a:p>
          <a:p>
            <a:pPr marL="0" indent="0">
              <a:spcBef>
                <a:spcPts val="0"/>
              </a:spcBef>
              <a:buClrTx/>
              <a:buSzTx/>
              <a:buNone/>
              <a:defRPr/>
            </a:pPr>
            <a:endParaRPr lang="tr-TR" sz="3200" dirty="0"/>
          </a:p>
          <a:p>
            <a:endParaRPr lang="en-US" dirty="0"/>
          </a:p>
        </p:txBody>
      </p:sp>
    </p:spTree>
    <p:extLst>
      <p:ext uri="{BB962C8B-B14F-4D97-AF65-F5344CB8AC3E}">
        <p14:creationId xmlns:p14="http://schemas.microsoft.com/office/powerpoint/2010/main" val="495546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Memnuniyet</a:t>
            </a:r>
            <a:endParaRPr lang="en-US" dirty="0"/>
          </a:p>
        </p:txBody>
      </p:sp>
      <p:sp>
        <p:nvSpPr>
          <p:cNvPr id="3" name="Content Placeholder 2"/>
          <p:cNvSpPr>
            <a:spLocks noGrp="1"/>
          </p:cNvSpPr>
          <p:nvPr>
            <p:ph idx="1"/>
          </p:nvPr>
        </p:nvSpPr>
        <p:spPr/>
        <p:txBody>
          <a:bodyPr>
            <a:normAutofit lnSpcReduction="10000"/>
          </a:bodyPr>
          <a:lstStyle/>
          <a:p>
            <a:r>
              <a:rPr lang="tr-TR" sz="2800" b="1" i="1" dirty="0"/>
              <a:t>Memnuniyet:</a:t>
            </a:r>
            <a:r>
              <a:rPr lang="tr-TR" sz="2800" i="1" dirty="0"/>
              <a:t> </a:t>
            </a:r>
            <a:r>
              <a:rPr lang="tr-TR" sz="2800" dirty="0"/>
              <a:t>Kullanıcının uygulamayı kullanırken oluşan fikirlerinin (begenilenler, begenilmeyenler vb.) ölçüsünü ifade eder.</a:t>
            </a:r>
          </a:p>
          <a:p>
            <a:r>
              <a:rPr kumimoji="1" lang="tr-TR" dirty="0" smtClean="0"/>
              <a:t>Etkililik </a:t>
            </a:r>
            <a:r>
              <a:rPr kumimoji="1" lang="tr-TR" dirty="0"/>
              <a:t>ve </a:t>
            </a:r>
            <a:r>
              <a:rPr kumimoji="1" lang="tr-TR" dirty="0" smtClean="0"/>
              <a:t>Verimliligin </a:t>
            </a:r>
            <a:r>
              <a:rPr kumimoji="1" lang="tr-TR" dirty="0"/>
              <a:t>memnuniyet üstünde pozitif tesiri </a:t>
            </a:r>
            <a:r>
              <a:rPr kumimoji="1" lang="tr-TR" dirty="0" smtClean="0"/>
              <a:t>vardır</a:t>
            </a:r>
          </a:p>
          <a:p>
            <a:r>
              <a:rPr kumimoji="1" lang="en-US" dirty="0" smtClean="0"/>
              <a:t>A</a:t>
            </a:r>
            <a:r>
              <a:rPr kumimoji="1" lang="tr-TR" dirty="0"/>
              <a:t>yrıca:</a:t>
            </a:r>
            <a:endParaRPr kumimoji="1" lang="en-US" dirty="0"/>
          </a:p>
          <a:p>
            <a:pPr lvl="1"/>
            <a:r>
              <a:rPr kumimoji="1" lang="tr-TR" dirty="0" smtClean="0"/>
              <a:t>Diger </a:t>
            </a:r>
            <a:r>
              <a:rPr kumimoji="1" lang="tr-TR" dirty="0"/>
              <a:t>teknolojiler ile kişisel tecrübe</a:t>
            </a:r>
            <a:r>
              <a:rPr kumimoji="1" lang="en-US" dirty="0"/>
              <a:t>?</a:t>
            </a:r>
          </a:p>
          <a:p>
            <a:pPr lvl="1"/>
            <a:r>
              <a:rPr kumimoji="1" lang="tr-TR" dirty="0"/>
              <a:t>Çalışma tarzı</a:t>
            </a:r>
            <a:r>
              <a:rPr kumimoji="1" lang="en-US" dirty="0"/>
              <a:t>?</a:t>
            </a:r>
          </a:p>
          <a:p>
            <a:pPr lvl="1"/>
            <a:r>
              <a:rPr kumimoji="1" lang="tr-TR" dirty="0"/>
              <a:t>Kullanıcının </a:t>
            </a:r>
            <a:r>
              <a:rPr kumimoji="1" lang="tr-TR" dirty="0" smtClean="0"/>
              <a:t>kişiligi</a:t>
            </a:r>
            <a:r>
              <a:rPr kumimoji="1" lang="en-US" dirty="0"/>
              <a:t>?</a:t>
            </a:r>
          </a:p>
          <a:p>
            <a:pPr lvl="1"/>
            <a:r>
              <a:rPr kumimoji="1" lang="tr-TR" dirty="0"/>
              <a:t>Ürün </a:t>
            </a:r>
            <a:r>
              <a:rPr kumimoji="1" lang="tr-TR" dirty="0" smtClean="0"/>
              <a:t>estetigi</a:t>
            </a:r>
            <a:r>
              <a:rPr kumimoji="1" lang="en-US" dirty="0"/>
              <a:t>?</a:t>
            </a:r>
          </a:p>
          <a:p>
            <a:pPr marL="0" indent="0">
              <a:spcBef>
                <a:spcPts val="0"/>
              </a:spcBef>
              <a:buClrTx/>
              <a:buSzTx/>
              <a:buNone/>
              <a:defRPr/>
            </a:pPr>
            <a:endParaRPr lang="tr-TR" sz="3200" i="1" dirty="0"/>
          </a:p>
          <a:p>
            <a:endParaRPr lang="en-US" dirty="0"/>
          </a:p>
        </p:txBody>
      </p:sp>
    </p:spTree>
    <p:extLst>
      <p:ext uri="{BB962C8B-B14F-4D97-AF65-F5344CB8AC3E}">
        <p14:creationId xmlns:p14="http://schemas.microsoft.com/office/powerpoint/2010/main" val="40237038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Kullanılabilirlik</a:t>
            </a:r>
            <a:endParaRPr lang="en-US" dirty="0"/>
          </a:p>
        </p:txBody>
      </p:sp>
      <p:sp>
        <p:nvSpPr>
          <p:cNvPr id="3" name="Content Placeholder 2"/>
          <p:cNvSpPr>
            <a:spLocks noGrp="1"/>
          </p:cNvSpPr>
          <p:nvPr>
            <p:ph idx="1"/>
          </p:nvPr>
        </p:nvSpPr>
        <p:spPr/>
        <p:txBody>
          <a:bodyPr>
            <a:normAutofit lnSpcReduction="10000"/>
          </a:bodyPr>
          <a:lstStyle/>
          <a:p>
            <a:pPr lvl="0">
              <a:defRPr/>
            </a:pPr>
            <a:endParaRPr lang="tr-TR" sz="2800" dirty="0" smtClean="0"/>
          </a:p>
          <a:p>
            <a:pPr lvl="0">
              <a:defRPr/>
            </a:pPr>
            <a:r>
              <a:rPr lang="tr-TR" sz="2800" dirty="0" smtClean="0"/>
              <a:t>Kullanım kolaylıgı</a:t>
            </a:r>
          </a:p>
          <a:p>
            <a:pPr lvl="0">
              <a:defRPr/>
            </a:pPr>
            <a:r>
              <a:rPr lang="tr-TR" sz="2800" dirty="0" smtClean="0"/>
              <a:t>Kullanımdaki başarı ve hız</a:t>
            </a:r>
          </a:p>
          <a:p>
            <a:pPr lvl="0">
              <a:defRPr/>
            </a:pPr>
            <a:r>
              <a:rPr lang="tr-TR" sz="2800" dirty="0" smtClean="0"/>
              <a:t>Hata sayısı</a:t>
            </a:r>
          </a:p>
          <a:p>
            <a:pPr lvl="0">
              <a:defRPr/>
            </a:pPr>
            <a:r>
              <a:rPr lang="tr-TR" sz="2800" dirty="0" smtClean="0"/>
              <a:t>Ögrenme kolaylıgı</a:t>
            </a:r>
          </a:p>
          <a:p>
            <a:pPr lvl="0">
              <a:defRPr/>
            </a:pPr>
            <a:r>
              <a:rPr lang="tr-TR" sz="2800" dirty="0" smtClean="0"/>
              <a:t>Kalıcılık</a:t>
            </a:r>
          </a:p>
          <a:p>
            <a:pPr lvl="0">
              <a:defRPr/>
            </a:pPr>
            <a:r>
              <a:rPr lang="tr-TR" sz="2800" dirty="0" smtClean="0"/>
              <a:t>Kullanıcı memnuniyeti</a:t>
            </a:r>
          </a:p>
          <a:p>
            <a:endParaRPr lang="en-US" sz="2800"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150" y="1822207"/>
            <a:ext cx="2784610" cy="2784610"/>
          </a:xfrm>
          <a:prstGeom prst="rect">
            <a:avLst/>
          </a:prstGeom>
        </p:spPr>
      </p:pic>
    </p:spTree>
    <p:extLst>
      <p:ext uri="{BB962C8B-B14F-4D97-AF65-F5344CB8AC3E}">
        <p14:creationId xmlns:p14="http://schemas.microsoft.com/office/powerpoint/2010/main" val="1003111053"/>
      </p:ext>
    </p:extLst>
  </p:cSld>
  <p:clrMapOvr>
    <a:masterClrMapping/>
  </p:clrMapOvr>
  <mc:AlternateContent xmlns:mc="http://schemas.openxmlformats.org/markup-compatibility/2006" xmlns:p14="http://schemas.microsoft.com/office/powerpoint/2010/main">
    <mc:Choice Requires="p14">
      <p:transition spd="slow" p14:dur="2000" advTm="11798"/>
    </mc:Choice>
    <mc:Fallback xmlns="">
      <p:transition spd="slow" advTm="11798"/>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53244"/>
            <a:ext cx="6015997" cy="450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95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cs typeface="Arial" panose="020B0604020202020204" pitchFamily="34" charset="0"/>
              </a:rPr>
              <a:t>İBE Çalışmalarının Çerçevesi</a:t>
            </a:r>
            <a:endParaRPr lang="en-US" dirty="0">
              <a:cs typeface="Arial" panose="020B0604020202020204" pitchFamily="34" charset="0"/>
            </a:endParaRPr>
          </a:p>
        </p:txBody>
      </p:sp>
      <p:sp>
        <p:nvSpPr>
          <p:cNvPr id="3" name="Content Placeholder 2"/>
          <p:cNvSpPr>
            <a:spLocks noGrp="1"/>
          </p:cNvSpPr>
          <p:nvPr>
            <p:ph idx="1"/>
          </p:nvPr>
        </p:nvSpPr>
        <p:spPr>
          <a:xfrm>
            <a:off x="822960" y="1561356"/>
            <a:ext cx="7943088" cy="3888432"/>
          </a:xfrm>
        </p:spPr>
        <p:txBody>
          <a:bodyPr>
            <a:normAutofit lnSpcReduction="10000"/>
          </a:bodyPr>
          <a:lstStyle/>
          <a:p>
            <a:r>
              <a:rPr lang="tr-TR" sz="2400" dirty="0" smtClean="0">
                <a:latin typeface="Arial" panose="020B0604020202020204" pitchFamily="34" charset="0"/>
                <a:cs typeface="Arial" panose="020B0604020202020204" pitchFamily="34" charset="0"/>
              </a:rPr>
              <a:t>İnsanların teknoloji kullanımını etkileyen özellikleri nelerdir?</a:t>
            </a:r>
          </a:p>
          <a:p>
            <a:r>
              <a:rPr lang="tr-TR" sz="2400" dirty="0" smtClean="0">
                <a:latin typeface="Arial" panose="020B0604020202020204" pitchFamily="34" charset="0"/>
                <a:cs typeface="Arial" panose="020B0604020202020204" pitchFamily="34" charset="0"/>
              </a:rPr>
              <a:t>Teknolojinin insanların teknolojiyi kullanımına etki eden yönleri nelerdir?</a:t>
            </a:r>
          </a:p>
          <a:p>
            <a:r>
              <a:rPr lang="tr-TR" sz="2400" dirty="0" smtClean="0">
                <a:latin typeface="Arial" panose="020B0604020202020204" pitchFamily="34" charset="0"/>
                <a:cs typeface="Arial" panose="020B0604020202020204" pitchFamily="34" charset="0"/>
              </a:rPr>
              <a:t>İnsanlar etkileşimli yeteneklerini nasıl edinir ve kavramlaştırır?</a:t>
            </a:r>
          </a:p>
          <a:p>
            <a:r>
              <a:rPr lang="tr-TR" sz="2400" dirty="0" smtClean="0">
                <a:latin typeface="Arial" panose="020B0604020202020204" pitchFamily="34" charset="0"/>
                <a:cs typeface="Arial" panose="020B0604020202020204" pitchFamily="34" charset="0"/>
              </a:rPr>
              <a:t>İnsanların ihtiyaçlarını teknik olanaklarla nasıl eşleştiririz? </a:t>
            </a:r>
          </a:p>
          <a:p>
            <a:r>
              <a:rPr lang="tr-TR" sz="2400" dirty="0" smtClean="0">
                <a:latin typeface="Arial" panose="020B0604020202020204" pitchFamily="34" charset="0"/>
                <a:cs typeface="Arial" panose="020B0604020202020204" pitchFamily="34" charset="0"/>
              </a:rPr>
              <a:t>Teknoloji organizasyonları nasıl etkiler?</a:t>
            </a:r>
          </a:p>
          <a:p>
            <a:r>
              <a:rPr lang="tr-TR" sz="2400" dirty="0" smtClean="0">
                <a:latin typeface="Arial" panose="020B0604020202020204" pitchFamily="34" charset="0"/>
                <a:cs typeface="Arial" panose="020B0604020202020204" pitchFamily="34" charset="0"/>
              </a:rPr>
              <a:t>Kullanılabilir (</a:t>
            </a:r>
            <a:r>
              <a:rPr lang="tr-TR" sz="2400" dirty="0" err="1" smtClean="0">
                <a:latin typeface="Arial" panose="020B0604020202020204" pitchFamily="34" charset="0"/>
                <a:cs typeface="Arial" panose="020B0604020202020204" pitchFamily="34" charset="0"/>
              </a:rPr>
              <a:t>usable</a:t>
            </a:r>
            <a:r>
              <a:rPr lang="tr-TR" sz="2400" dirty="0" smtClean="0">
                <a:latin typeface="Arial" panose="020B0604020202020204" pitchFamily="34" charset="0"/>
                <a:cs typeface="Arial" panose="020B0604020202020204" pitchFamily="34" charset="0"/>
              </a:rPr>
              <a:t>) teknolojiler nasıl tasarlanabilir?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8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9"/>
          <p:cNvGrpSpPr>
            <a:grpSpLocks/>
          </p:cNvGrpSpPr>
          <p:nvPr/>
        </p:nvGrpSpPr>
        <p:grpSpPr bwMode="auto">
          <a:xfrm>
            <a:off x="539751" y="190501"/>
            <a:ext cx="8604251" cy="4746625"/>
            <a:chOff x="340" y="482"/>
            <a:chExt cx="5420" cy="3588"/>
          </a:xfrm>
        </p:grpSpPr>
        <p:pic>
          <p:nvPicPr>
            <p:cNvPr id="10243" name="Picture 4"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 y="3096"/>
              <a:ext cx="964" cy="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6"/>
            <p:cNvSpPr txBox="1">
              <a:spLocks noChangeArrowheads="1"/>
            </p:cNvSpPr>
            <p:nvPr/>
          </p:nvSpPr>
          <p:spPr bwMode="auto">
            <a:xfrm>
              <a:off x="4588" y="3157"/>
              <a:ext cx="110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Fiziksel Etkinlik</a:t>
              </a:r>
            </a:p>
          </p:txBody>
        </p:sp>
        <p:sp>
          <p:nvSpPr>
            <p:cNvPr id="10245" name="Line 7"/>
            <p:cNvSpPr>
              <a:spLocks noChangeShapeType="1"/>
            </p:cNvSpPr>
            <p:nvPr/>
          </p:nvSpPr>
          <p:spPr bwMode="auto">
            <a:xfrm>
              <a:off x="340" y="3054"/>
              <a:ext cx="513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15"/>
            <p:cNvSpPr txBox="1">
              <a:spLocks noChangeArrowheads="1"/>
            </p:cNvSpPr>
            <p:nvPr/>
          </p:nvSpPr>
          <p:spPr bwMode="auto">
            <a:xfrm>
              <a:off x="4690" y="2724"/>
              <a:ext cx="107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Bilişsel Etkinlik</a:t>
              </a:r>
            </a:p>
          </p:txBody>
        </p:sp>
        <p:sp>
          <p:nvSpPr>
            <p:cNvPr id="10247" name="Text Box 16"/>
            <p:cNvSpPr txBox="1">
              <a:spLocks noChangeArrowheads="1"/>
            </p:cNvSpPr>
            <p:nvPr/>
          </p:nvSpPr>
          <p:spPr bwMode="auto">
            <a:xfrm>
              <a:off x="4092" y="2326"/>
              <a:ext cx="11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Algılama</a:t>
              </a:r>
            </a:p>
          </p:txBody>
        </p:sp>
        <p:sp>
          <p:nvSpPr>
            <p:cNvPr id="10248" name="Text Box 17"/>
            <p:cNvSpPr txBox="1">
              <a:spLocks noChangeArrowheads="1"/>
            </p:cNvSpPr>
            <p:nvPr/>
          </p:nvSpPr>
          <p:spPr bwMode="auto">
            <a:xfrm>
              <a:off x="4105" y="1645"/>
              <a:ext cx="1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Yorumlama</a:t>
              </a:r>
            </a:p>
          </p:txBody>
        </p:sp>
        <p:sp>
          <p:nvSpPr>
            <p:cNvPr id="10249" name="Text Box 18"/>
            <p:cNvSpPr txBox="1">
              <a:spLocks noChangeArrowheads="1"/>
            </p:cNvSpPr>
            <p:nvPr/>
          </p:nvSpPr>
          <p:spPr bwMode="auto">
            <a:xfrm>
              <a:off x="4105" y="754"/>
              <a:ext cx="14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Değerlendirme</a:t>
              </a:r>
            </a:p>
          </p:txBody>
        </p:sp>
        <p:sp>
          <p:nvSpPr>
            <p:cNvPr id="10250" name="Text Box 19"/>
            <p:cNvSpPr txBox="1">
              <a:spLocks noChangeArrowheads="1"/>
            </p:cNvSpPr>
            <p:nvPr/>
          </p:nvSpPr>
          <p:spPr bwMode="auto">
            <a:xfrm>
              <a:off x="2426" y="482"/>
              <a:ext cx="9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Hedefler</a:t>
              </a:r>
            </a:p>
          </p:txBody>
        </p:sp>
        <p:sp>
          <p:nvSpPr>
            <p:cNvPr id="10251" name="Text Box 20"/>
            <p:cNvSpPr txBox="1">
              <a:spLocks noChangeArrowheads="1"/>
            </p:cNvSpPr>
            <p:nvPr/>
          </p:nvSpPr>
          <p:spPr bwMode="auto">
            <a:xfrm>
              <a:off x="340" y="2341"/>
              <a:ext cx="14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Gerçekleştirme</a:t>
              </a:r>
            </a:p>
          </p:txBody>
        </p:sp>
        <p:sp>
          <p:nvSpPr>
            <p:cNvPr id="10252" name="Text Box 21"/>
            <p:cNvSpPr txBox="1">
              <a:spLocks noChangeArrowheads="1"/>
            </p:cNvSpPr>
            <p:nvPr/>
          </p:nvSpPr>
          <p:spPr bwMode="auto">
            <a:xfrm>
              <a:off x="884" y="582"/>
              <a:ext cx="679"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Yapmak </a:t>
              </a:r>
            </a:p>
            <a:p>
              <a:pPr eaLnBrk="1" hangingPunct="1"/>
              <a:r>
                <a:rPr lang="tr-TR" dirty="0"/>
                <a:t>İstenen</a:t>
              </a:r>
            </a:p>
          </p:txBody>
        </p:sp>
        <p:sp>
          <p:nvSpPr>
            <p:cNvPr id="10253" name="Text Box 22"/>
            <p:cNvSpPr txBox="1">
              <a:spLocks noChangeArrowheads="1"/>
            </p:cNvSpPr>
            <p:nvPr/>
          </p:nvSpPr>
          <p:spPr bwMode="auto">
            <a:xfrm>
              <a:off x="340" y="1415"/>
              <a:ext cx="1277"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Hareketin </a:t>
              </a:r>
            </a:p>
            <a:p>
              <a:pPr eaLnBrk="1" hangingPunct="1"/>
              <a:r>
                <a:rPr lang="tr-TR"/>
                <a:t>Belirlenmesi</a:t>
              </a:r>
            </a:p>
          </p:txBody>
        </p:sp>
        <p:sp>
          <p:nvSpPr>
            <p:cNvPr id="10254" name="Text Box 23"/>
            <p:cNvSpPr txBox="1">
              <a:spLocks noChangeArrowheads="1"/>
            </p:cNvSpPr>
            <p:nvPr/>
          </p:nvSpPr>
          <p:spPr bwMode="auto">
            <a:xfrm>
              <a:off x="2426" y="663"/>
              <a:ext cx="633"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Beklenti</a:t>
              </a:r>
            </a:p>
          </p:txBody>
        </p:sp>
        <p:sp>
          <p:nvSpPr>
            <p:cNvPr id="10255" name="AutoShape 24"/>
            <p:cNvSpPr>
              <a:spLocks noChangeArrowheads="1"/>
            </p:cNvSpPr>
            <p:nvPr/>
          </p:nvSpPr>
          <p:spPr bwMode="auto">
            <a:xfrm rot="19914036">
              <a:off x="3359" y="3013"/>
              <a:ext cx="1435" cy="477"/>
            </a:xfrm>
            <a:prstGeom prst="curvedUpArrow">
              <a:avLst>
                <a:gd name="adj1" fmla="val 72866"/>
                <a:gd name="adj2" fmla="val 169901"/>
                <a:gd name="adj3" fmla="val 5771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AutoShape 27"/>
            <p:cNvSpPr>
              <a:spLocks noChangeArrowheads="1"/>
            </p:cNvSpPr>
            <p:nvPr/>
          </p:nvSpPr>
          <p:spPr bwMode="auto">
            <a:xfrm rot="1596832">
              <a:off x="714" y="3116"/>
              <a:ext cx="1481" cy="446"/>
            </a:xfrm>
            <a:prstGeom prst="curvedUpArrow">
              <a:avLst>
                <a:gd name="adj1" fmla="val 74666"/>
                <a:gd name="adj2" fmla="val 174098"/>
                <a:gd name="adj3" fmla="val 5771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Line 32"/>
            <p:cNvSpPr>
              <a:spLocks noChangeShapeType="1"/>
            </p:cNvSpPr>
            <p:nvPr/>
          </p:nvSpPr>
          <p:spPr bwMode="auto">
            <a:xfrm flipV="1">
              <a:off x="4513" y="1888"/>
              <a:ext cx="0" cy="454"/>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33"/>
            <p:cNvSpPr>
              <a:spLocks noChangeShapeType="1"/>
            </p:cNvSpPr>
            <p:nvPr/>
          </p:nvSpPr>
          <p:spPr bwMode="auto">
            <a:xfrm flipV="1">
              <a:off x="4513" y="1071"/>
              <a:ext cx="0" cy="454"/>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34"/>
            <p:cNvSpPr>
              <a:spLocks noChangeShapeType="1"/>
            </p:cNvSpPr>
            <p:nvPr/>
          </p:nvSpPr>
          <p:spPr bwMode="auto">
            <a:xfrm>
              <a:off x="884" y="1934"/>
              <a:ext cx="0" cy="454"/>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35"/>
            <p:cNvSpPr>
              <a:spLocks noChangeShapeType="1"/>
            </p:cNvSpPr>
            <p:nvPr/>
          </p:nvSpPr>
          <p:spPr bwMode="auto">
            <a:xfrm flipH="1">
              <a:off x="884" y="1042"/>
              <a:ext cx="136" cy="438"/>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Line 37"/>
            <p:cNvSpPr>
              <a:spLocks noChangeShapeType="1"/>
            </p:cNvSpPr>
            <p:nvPr/>
          </p:nvSpPr>
          <p:spPr bwMode="auto">
            <a:xfrm flipH="1" flipV="1">
              <a:off x="3334" y="618"/>
              <a:ext cx="725" cy="181"/>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Line 38"/>
            <p:cNvSpPr>
              <a:spLocks noChangeShapeType="1"/>
            </p:cNvSpPr>
            <p:nvPr/>
          </p:nvSpPr>
          <p:spPr bwMode="auto">
            <a:xfrm flipH="1">
              <a:off x="1611" y="663"/>
              <a:ext cx="725" cy="181"/>
            </a:xfrm>
            <a:prstGeom prst="line">
              <a:avLst/>
            </a:prstGeom>
            <a:noFill/>
            <a:ln w="571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770733" y="4917395"/>
            <a:ext cx="8364536" cy="338554"/>
          </a:xfrm>
          <a:prstGeom prst="rect">
            <a:avLst/>
          </a:prstGeom>
          <a:noFill/>
        </p:spPr>
        <p:txBody>
          <a:bodyPr wrap="square" rtlCol="0">
            <a:spAutoFit/>
          </a:bodyPr>
          <a:lstStyle/>
          <a:p>
            <a:r>
              <a:rPr lang="tr-TR" sz="1600" dirty="0" smtClean="0"/>
              <a:t>Norman (1987) Seven stages of user activities involved in the performance of a task</a:t>
            </a:r>
            <a:endParaRPr lang="en-US" sz="1600" dirty="0"/>
          </a:p>
        </p:txBody>
      </p:sp>
    </p:spTree>
    <p:extLst>
      <p:ext uri="{BB962C8B-B14F-4D97-AF65-F5344CB8AC3E}">
        <p14:creationId xmlns:p14="http://schemas.microsoft.com/office/powerpoint/2010/main" val="3058030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Yeni uygulamarı ögrenmek</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993" y="1538288"/>
            <a:ext cx="5766464" cy="3352800"/>
          </a:xfrm>
          <a:prstGeom prst="rect">
            <a:avLst/>
          </a:prstGeom>
        </p:spPr>
      </p:pic>
    </p:spTree>
    <p:extLst>
      <p:ext uri="{BB962C8B-B14F-4D97-AF65-F5344CB8AC3E}">
        <p14:creationId xmlns:p14="http://schemas.microsoft.com/office/powerpoint/2010/main" val="314754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Kullanılabilir</a:t>
            </a:r>
            <a:endParaRPr lang="en-US" dirty="0"/>
          </a:p>
        </p:txBody>
      </p:sp>
      <p:sp>
        <p:nvSpPr>
          <p:cNvPr id="3" name="Content Placeholder 2"/>
          <p:cNvSpPr>
            <a:spLocks noGrp="1"/>
          </p:cNvSpPr>
          <p:nvPr>
            <p:ph idx="1"/>
          </p:nvPr>
        </p:nvSpPr>
        <p:spPr>
          <a:xfrm>
            <a:off x="612648" y="1849388"/>
            <a:ext cx="4103368" cy="3600400"/>
          </a:xfrm>
        </p:spPr>
        <p:txBody>
          <a:bodyPr/>
          <a:lstStyle/>
          <a:p>
            <a:r>
              <a:rPr lang="tr-TR" dirty="0" smtClean="0"/>
              <a:t>Üretilen teknolojinin kullanımının, o teknojik ürünün içinden çıktıgı </a:t>
            </a:r>
            <a:r>
              <a:rPr lang="tr-TR" dirty="0"/>
              <a:t>kutuyu </a:t>
            </a:r>
            <a:r>
              <a:rPr lang="tr-TR" dirty="0" smtClean="0"/>
              <a:t>açmak </a:t>
            </a:r>
            <a:r>
              <a:rPr lang="tr-TR" dirty="0"/>
              <a:t>kadar </a:t>
            </a:r>
            <a:r>
              <a:rPr lang="tr-TR" dirty="0" smtClean="0"/>
              <a:t>kolay </a:t>
            </a:r>
            <a:r>
              <a:rPr lang="tr-TR" dirty="0"/>
              <a:t>olması</a:t>
            </a:r>
            <a:endParaRPr lang="en-US" dirty="0"/>
          </a:p>
        </p:txBody>
      </p:sp>
      <p:pic>
        <p:nvPicPr>
          <p:cNvPr id="6" name="Picture 6" descr="philips"/>
          <p:cNvPicPr>
            <a:picLocks noChangeAspect="1" noChangeArrowheads="1"/>
          </p:cNvPicPr>
          <p:nvPr/>
        </p:nvPicPr>
        <p:blipFill rotWithShape="1">
          <a:blip r:embed="rId3">
            <a:extLst>
              <a:ext uri="{28A0092B-C50C-407E-A947-70E740481C1C}">
                <a14:useLocalDpi xmlns:a14="http://schemas.microsoft.com/office/drawing/2010/main" val="0"/>
              </a:ext>
            </a:extLst>
          </a:blip>
          <a:srcRect b="19355"/>
          <a:stretch/>
        </p:blipFill>
        <p:spPr bwMode="auto">
          <a:xfrm>
            <a:off x="5220072" y="1705372"/>
            <a:ext cx="3385251" cy="32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224232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vert="horz" lIns="91440" tIns="45720" rIns="91440" bIns="45720" rtlCol="0" anchor="b">
            <a:normAutofit fontScale="90000"/>
          </a:bodyPr>
          <a:lstStyle/>
          <a:p>
            <a:r>
              <a:rPr lang="tr-TR" dirty="0"/>
              <a:t>Kullanılabilirlik kriterleri koymak</a:t>
            </a:r>
            <a:endParaRPr lang="en-US" dirty="0"/>
          </a:p>
        </p:txBody>
      </p:sp>
      <p:sp>
        <p:nvSpPr>
          <p:cNvPr id="37891" name="Rectangle 3"/>
          <p:cNvSpPr>
            <a:spLocks noGrp="1" noChangeArrowheads="1"/>
          </p:cNvSpPr>
          <p:nvPr>
            <p:ph idx="1"/>
          </p:nvPr>
        </p:nvSpPr>
        <p:spPr/>
        <p:txBody>
          <a:bodyPr>
            <a:normAutofit fontScale="92500"/>
          </a:bodyPr>
          <a:lstStyle/>
          <a:p>
            <a:pPr eaLnBrk="1" hangingPunct="1"/>
            <a:r>
              <a:rPr lang="en-US" sz="3600" dirty="0" smtClean="0"/>
              <a:t>“</a:t>
            </a:r>
            <a:r>
              <a:rPr lang="tr-TR" sz="3600" dirty="0" smtClean="0"/>
              <a:t>Ürün X, kullanıcıların %70’i tarafından</a:t>
            </a:r>
            <a:r>
              <a:rPr lang="en-US" sz="3600" dirty="0" smtClean="0"/>
              <a:t>, </a:t>
            </a:r>
            <a:r>
              <a:rPr lang="tr-TR" sz="3600" dirty="0" smtClean="0"/>
              <a:t>ek bir eğitim gerektirmeksizin</a:t>
            </a:r>
            <a:r>
              <a:rPr lang="en-US" sz="3600" dirty="0" smtClean="0"/>
              <a:t>, </a:t>
            </a:r>
            <a:r>
              <a:rPr lang="tr-TR" sz="3600" u="sng" dirty="0" smtClean="0"/>
              <a:t>bütün görevleri </a:t>
            </a:r>
            <a:r>
              <a:rPr lang="tr-TR" sz="3600" dirty="0" smtClean="0"/>
              <a:t>%95 dogrulukla</a:t>
            </a:r>
            <a:r>
              <a:rPr lang="en-US" sz="3600" dirty="0" smtClean="0"/>
              <a:t>, </a:t>
            </a:r>
            <a:r>
              <a:rPr lang="tr-TR" sz="3600" dirty="0" smtClean="0"/>
              <a:t>var olan diger uygulamanın kullanımından %25 </a:t>
            </a:r>
            <a:r>
              <a:rPr lang="tr-TR" sz="3600" u="sng" dirty="0" smtClean="0"/>
              <a:t>daha hızlı</a:t>
            </a:r>
            <a:r>
              <a:rPr lang="tr-TR" sz="3600" dirty="0" smtClean="0"/>
              <a:t> ve en azından </a:t>
            </a:r>
            <a:r>
              <a:rPr lang="tr-TR" sz="3600" u="sng" dirty="0" smtClean="0"/>
              <a:t>eşit seviyede memnuniyet göstererek</a:t>
            </a:r>
            <a:r>
              <a:rPr lang="tr-TR" sz="3600" dirty="0" smtClean="0"/>
              <a:t> kullanılmaktadır.</a:t>
            </a:r>
            <a:r>
              <a:rPr lang="en-US" sz="3600" dirty="0" smtClean="0"/>
              <a:t>” </a:t>
            </a:r>
          </a:p>
        </p:txBody>
      </p:sp>
      <p:sp>
        <p:nvSpPr>
          <p:cNvPr id="37892" name="Line 4"/>
          <p:cNvSpPr>
            <a:spLocks noChangeShapeType="1"/>
          </p:cNvSpPr>
          <p:nvPr/>
        </p:nvSpPr>
        <p:spPr bwMode="auto">
          <a:xfrm flipH="1" flipV="1">
            <a:off x="6448562" y="3001514"/>
            <a:ext cx="1795845" cy="15090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3" name="Text Box 5"/>
          <p:cNvSpPr txBox="1">
            <a:spLocks noChangeArrowheads="1"/>
          </p:cNvSpPr>
          <p:nvPr/>
        </p:nvSpPr>
        <p:spPr bwMode="auto">
          <a:xfrm>
            <a:off x="7921766" y="4516640"/>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Etkililik</a:t>
            </a:r>
          </a:p>
        </p:txBody>
      </p:sp>
      <p:sp>
        <p:nvSpPr>
          <p:cNvPr id="37894" name="Line 6"/>
          <p:cNvSpPr>
            <a:spLocks noChangeShapeType="1"/>
          </p:cNvSpPr>
          <p:nvPr/>
        </p:nvSpPr>
        <p:spPr bwMode="auto">
          <a:xfrm flipH="1" flipV="1">
            <a:off x="5724128" y="3865612"/>
            <a:ext cx="936104" cy="10203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Text Box 7"/>
          <p:cNvSpPr txBox="1">
            <a:spLocks noChangeArrowheads="1"/>
          </p:cNvSpPr>
          <p:nvPr/>
        </p:nvSpPr>
        <p:spPr bwMode="auto">
          <a:xfrm>
            <a:off x="6084168" y="4896996"/>
            <a:ext cx="1095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Verimlilik</a:t>
            </a:r>
          </a:p>
        </p:txBody>
      </p:sp>
      <p:sp>
        <p:nvSpPr>
          <p:cNvPr id="37896" name="Line 8"/>
          <p:cNvSpPr>
            <a:spLocks noChangeShapeType="1"/>
          </p:cNvSpPr>
          <p:nvPr/>
        </p:nvSpPr>
        <p:spPr bwMode="auto">
          <a:xfrm flipV="1">
            <a:off x="5218161" y="4309812"/>
            <a:ext cx="137264" cy="6374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7" name="Text Box 9"/>
          <p:cNvSpPr txBox="1">
            <a:spLocks noChangeArrowheads="1"/>
          </p:cNvSpPr>
          <p:nvPr/>
        </p:nvSpPr>
        <p:spPr bwMode="auto">
          <a:xfrm>
            <a:off x="4419600" y="4896996"/>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t>Memnuniyet</a:t>
            </a:r>
          </a:p>
        </p:txBody>
      </p:sp>
    </p:spTree>
    <p:extLst>
      <p:ext uri="{BB962C8B-B14F-4D97-AF65-F5344CB8AC3E}">
        <p14:creationId xmlns:p14="http://schemas.microsoft.com/office/powerpoint/2010/main" val="41344236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vert="horz" lIns="91440" tIns="45720" rIns="91440" bIns="45720" rtlCol="0" anchor="b">
            <a:normAutofit/>
          </a:bodyPr>
          <a:lstStyle/>
          <a:p>
            <a:r>
              <a:rPr lang="tr-TR" dirty="0"/>
              <a:t>Veya</a:t>
            </a:r>
            <a:r>
              <a:rPr lang="en-US" dirty="0"/>
              <a:t>..... </a:t>
            </a:r>
          </a:p>
        </p:txBody>
      </p:sp>
      <p:sp>
        <p:nvSpPr>
          <p:cNvPr id="38915" name="Rectangle 3"/>
          <p:cNvSpPr>
            <a:spLocks noGrp="1" noChangeArrowheads="1"/>
          </p:cNvSpPr>
          <p:nvPr>
            <p:ph idx="1"/>
          </p:nvPr>
        </p:nvSpPr>
        <p:spPr/>
        <p:txBody>
          <a:bodyPr vert="horz" lIns="91440" tIns="45720" rIns="91440" bIns="45720" rtlCol="0" anchor="b">
            <a:normAutofit fontScale="92500" lnSpcReduction="20000"/>
          </a:bodyPr>
          <a:lstStyle/>
          <a:p>
            <a:pPr marL="0">
              <a:lnSpc>
                <a:spcPct val="85000"/>
              </a:lnSpc>
              <a:spcBef>
                <a:spcPct val="0"/>
              </a:spcBef>
              <a:buNone/>
            </a:pPr>
            <a:r>
              <a:rPr lang="en-US" sz="4800" spc="-38" dirty="0">
                <a:latin typeface="+mj-lt"/>
                <a:ea typeface="+mj-ea"/>
                <a:cs typeface="+mj-cs"/>
              </a:rPr>
              <a:t>“</a:t>
            </a:r>
            <a:r>
              <a:rPr lang="tr-TR" sz="4800" spc="-38" dirty="0">
                <a:latin typeface="+mj-lt"/>
                <a:ea typeface="+mj-ea"/>
                <a:cs typeface="+mj-cs"/>
              </a:rPr>
              <a:t>Ürün X kullanıcıların %80’i tarafından</a:t>
            </a:r>
            <a:r>
              <a:rPr lang="en-US" sz="4800" spc="-38" dirty="0">
                <a:latin typeface="+mj-lt"/>
                <a:ea typeface="+mj-ea"/>
                <a:cs typeface="+mj-cs"/>
              </a:rPr>
              <a:t>, </a:t>
            </a:r>
            <a:r>
              <a:rPr lang="tr-TR" sz="4800" spc="-38" dirty="0">
                <a:latin typeface="+mj-lt"/>
                <a:ea typeface="+mj-ea"/>
                <a:cs typeface="+mj-cs"/>
              </a:rPr>
              <a:t>2 günlük bir egitimle</a:t>
            </a:r>
            <a:r>
              <a:rPr lang="en-US" sz="4800" spc="-38" dirty="0">
                <a:latin typeface="+mj-lt"/>
                <a:ea typeface="+mj-ea"/>
                <a:cs typeface="+mj-cs"/>
              </a:rPr>
              <a:t>, </a:t>
            </a:r>
            <a:r>
              <a:rPr lang="tr-TR" sz="4800" spc="-38" dirty="0">
                <a:latin typeface="+mj-lt"/>
                <a:ea typeface="+mj-ea"/>
                <a:cs typeface="+mj-cs"/>
              </a:rPr>
              <a:t>görevlerin %90’dan fazla bir dogrulukla</a:t>
            </a:r>
            <a:r>
              <a:rPr lang="en-US" sz="4800" spc="-38" dirty="0">
                <a:latin typeface="+mj-lt"/>
                <a:ea typeface="+mj-ea"/>
                <a:cs typeface="+mj-cs"/>
              </a:rPr>
              <a:t>, </a:t>
            </a:r>
            <a:r>
              <a:rPr lang="tr-TR" sz="4800" spc="-38" dirty="0">
                <a:latin typeface="+mj-lt"/>
                <a:ea typeface="+mj-ea"/>
                <a:cs typeface="+mj-cs"/>
              </a:rPr>
              <a:t>var olan bir uygulama ile aynı yeterlilikle ve</a:t>
            </a:r>
            <a:r>
              <a:rPr lang="en-US" sz="4800" spc="-38" dirty="0">
                <a:latin typeface="+mj-lt"/>
                <a:ea typeface="+mj-ea"/>
                <a:cs typeface="+mj-cs"/>
              </a:rPr>
              <a:t> </a:t>
            </a:r>
            <a:r>
              <a:rPr lang="tr-TR" sz="4800" spc="-38" dirty="0">
                <a:latin typeface="+mj-lt"/>
                <a:ea typeface="+mj-ea"/>
                <a:cs typeface="+mj-cs"/>
              </a:rPr>
              <a:t>memnuniyette bir artışla kullanılmaktadır.”</a:t>
            </a:r>
            <a:endParaRPr lang="en-US" sz="4800" spc="-38" dirty="0">
              <a:latin typeface="+mj-lt"/>
              <a:ea typeface="+mj-ea"/>
              <a:cs typeface="+mj-cs"/>
            </a:endParaRPr>
          </a:p>
        </p:txBody>
      </p:sp>
    </p:spTree>
    <p:extLst>
      <p:ext uri="{BB962C8B-B14F-4D97-AF65-F5344CB8AC3E}">
        <p14:creationId xmlns:p14="http://schemas.microsoft.com/office/powerpoint/2010/main" val="23912599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vert="horz" lIns="91440" tIns="45720" rIns="91440" bIns="45720" rtlCol="0" anchor="b">
            <a:normAutofit/>
          </a:bodyPr>
          <a:lstStyle/>
          <a:p>
            <a:r>
              <a:rPr lang="tr-TR" dirty="0"/>
              <a:t>Bunun yerine</a:t>
            </a:r>
            <a:r>
              <a:rPr lang="en-US" dirty="0"/>
              <a:t>.... </a:t>
            </a:r>
          </a:p>
        </p:txBody>
      </p:sp>
      <p:sp>
        <p:nvSpPr>
          <p:cNvPr id="39939" name="Rectangle 3"/>
          <p:cNvSpPr>
            <a:spLocks noGrp="1" noChangeArrowheads="1"/>
          </p:cNvSpPr>
          <p:nvPr>
            <p:ph idx="1"/>
          </p:nvPr>
        </p:nvSpPr>
        <p:spPr/>
        <p:txBody>
          <a:bodyPr/>
          <a:lstStyle/>
          <a:p>
            <a:pPr eaLnBrk="1" hangingPunct="1"/>
            <a:r>
              <a:rPr lang="en-US" dirty="0" smtClean="0"/>
              <a:t>“</a:t>
            </a:r>
            <a:r>
              <a:rPr lang="tr-TR" dirty="0" smtClean="0"/>
              <a:t>Ürün X kullanışlıdır.</a:t>
            </a:r>
            <a:r>
              <a:rPr lang="en-US" dirty="0" smtClean="0"/>
              <a:t>”</a:t>
            </a:r>
            <a:br>
              <a:rPr lang="en-US" dirty="0" smtClean="0"/>
            </a:br>
            <a:r>
              <a:rPr lang="en-US" dirty="0" smtClean="0"/>
              <a:t>(</a:t>
            </a:r>
            <a:r>
              <a:rPr lang="tr-TR" dirty="0" smtClean="0"/>
              <a:t>Anlamsız bir ifade</a:t>
            </a:r>
            <a:r>
              <a:rPr lang="en-US" dirty="0" smtClean="0"/>
              <a:t>)</a:t>
            </a:r>
            <a:br>
              <a:rPr lang="en-US" dirty="0" smtClean="0"/>
            </a:br>
            <a:endParaRPr lang="en-US" dirty="0" smtClean="0"/>
          </a:p>
          <a:p>
            <a:pPr eaLnBrk="1" hangingPunct="1"/>
            <a:r>
              <a:rPr lang="en-US" dirty="0" smtClean="0"/>
              <a:t>“</a:t>
            </a:r>
            <a:r>
              <a:rPr lang="tr-TR" dirty="0" smtClean="0"/>
              <a:t>Bu yeni uygulama bir öncekinden daha kullanışlıdır.</a:t>
            </a:r>
            <a:r>
              <a:rPr lang="en-US" dirty="0" smtClean="0"/>
              <a:t>”</a:t>
            </a:r>
            <a:br>
              <a:rPr lang="en-US" dirty="0" smtClean="0"/>
            </a:br>
            <a:r>
              <a:rPr lang="tr-TR" dirty="0" smtClean="0"/>
              <a:t>Hangi anlamda daha kullanışlı</a:t>
            </a:r>
            <a:r>
              <a:rPr lang="en-US" dirty="0" smtClean="0"/>
              <a:t>? </a:t>
            </a:r>
            <a:r>
              <a:rPr lang="tr-TR" dirty="0" smtClean="0"/>
              <a:t>Kimin için? Ve nerede</a:t>
            </a:r>
            <a:r>
              <a:rPr lang="en-US" dirty="0" smtClean="0"/>
              <a:t>?</a:t>
            </a:r>
            <a:r>
              <a:rPr lang="tr-TR" dirty="0" smtClean="0"/>
              <a:t> Soruları cevap bekler...</a:t>
            </a:r>
            <a:endParaRPr lang="en-US" dirty="0" smtClean="0"/>
          </a:p>
        </p:txBody>
      </p:sp>
    </p:spTree>
    <p:extLst>
      <p:ext uri="{BB962C8B-B14F-4D97-AF65-F5344CB8AC3E}">
        <p14:creationId xmlns:p14="http://schemas.microsoft.com/office/powerpoint/2010/main" val="7555199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vert="horz" lIns="91440" tIns="45720" rIns="91440" bIns="45720" rtlCol="0" anchor="b">
            <a:normAutofit/>
          </a:bodyPr>
          <a:lstStyle/>
          <a:p>
            <a:r>
              <a:rPr lang="tr-TR" dirty="0"/>
              <a:t>Ya da</a:t>
            </a:r>
            <a:r>
              <a:rPr lang="en-US" dirty="0"/>
              <a:t> </a:t>
            </a:r>
          </a:p>
        </p:txBody>
      </p:sp>
      <p:sp>
        <p:nvSpPr>
          <p:cNvPr id="40963" name="Rectangle 3"/>
          <p:cNvSpPr>
            <a:spLocks noGrp="1" noChangeArrowheads="1"/>
          </p:cNvSpPr>
          <p:nvPr>
            <p:ph idx="1"/>
          </p:nvPr>
        </p:nvSpPr>
        <p:spPr/>
        <p:txBody>
          <a:bodyPr/>
          <a:lstStyle/>
          <a:p>
            <a:pPr eaLnBrk="1" hangingPunct="1"/>
            <a:r>
              <a:rPr lang="tr-TR" sz="3600" dirty="0" smtClean="0"/>
              <a:t>Ürün Y, kullanıcıların ¾’ü tarafından</a:t>
            </a:r>
            <a:r>
              <a:rPr lang="en-US" sz="3600" dirty="0" smtClean="0"/>
              <a:t>, </a:t>
            </a:r>
            <a:r>
              <a:rPr lang="tr-TR" sz="3600" dirty="0" smtClean="0"/>
              <a:t>20 dakikalık bir egitimle</a:t>
            </a:r>
            <a:r>
              <a:rPr lang="en-US" sz="3600" dirty="0" smtClean="0"/>
              <a:t>, </a:t>
            </a:r>
            <a:r>
              <a:rPr lang="tr-TR" sz="3600" dirty="0" smtClean="0"/>
              <a:t>tüm görevlerin %100 bir dogrulukla</a:t>
            </a:r>
            <a:r>
              <a:rPr lang="en-US" sz="3600" dirty="0" smtClean="0"/>
              <a:t>, </a:t>
            </a:r>
            <a:r>
              <a:rPr lang="tr-TR" sz="3600" dirty="0" smtClean="0"/>
              <a:t>her görevin 2 dk yerine getirilerek,</a:t>
            </a:r>
            <a:r>
              <a:rPr lang="en-US" sz="3600" dirty="0" smtClean="0"/>
              <a:t> </a:t>
            </a:r>
            <a:r>
              <a:rPr lang="tr-TR" sz="3600" dirty="0" smtClean="0"/>
              <a:t>ortalama (5 üzerinden 4) bir memnuniyetle kullanılmaktadır</a:t>
            </a:r>
            <a:r>
              <a:rPr lang="en-US" sz="3600" dirty="0" smtClean="0"/>
              <a:t>. </a:t>
            </a:r>
          </a:p>
        </p:txBody>
      </p:sp>
    </p:spTree>
    <p:extLst>
      <p:ext uri="{BB962C8B-B14F-4D97-AF65-F5344CB8AC3E}">
        <p14:creationId xmlns:p14="http://schemas.microsoft.com/office/powerpoint/2010/main" val="26414232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tr-TR" dirty="0"/>
              <a:t>Kullanılabilirlik Çalışmaları</a:t>
            </a:r>
            <a:endParaRPr lang="en-US" dirty="0"/>
          </a:p>
        </p:txBody>
      </p:sp>
      <p:pic>
        <p:nvPicPr>
          <p:cNvPr id="4" name="Picture 6" descr="eyetrack-la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61356"/>
            <a:ext cx="4200261" cy="34644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7" descr="eyetrack-la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67" y="1561356"/>
            <a:ext cx="4058264" cy="34644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571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tr-TR" dirty="0"/>
              <a:t>Göz İzleme</a:t>
            </a:r>
            <a:endParaRPr lang="en-US" dirty="0"/>
          </a:p>
        </p:txBody>
      </p:sp>
      <p:sp>
        <p:nvSpPr>
          <p:cNvPr id="3" name="Content Placeholder 2"/>
          <p:cNvSpPr>
            <a:spLocks noGrp="1"/>
          </p:cNvSpPr>
          <p:nvPr>
            <p:ph idx="1"/>
          </p:nvPr>
        </p:nvSpPr>
        <p:spPr>
          <a:xfrm>
            <a:off x="788680" y="1711372"/>
            <a:ext cx="5151472" cy="3660408"/>
          </a:xfrm>
        </p:spPr>
        <p:txBody>
          <a:bodyPr>
            <a:normAutofit/>
          </a:bodyPr>
          <a:lstStyle/>
          <a:p>
            <a:r>
              <a:rPr lang="tr-TR" dirty="0"/>
              <a:t>Göz hareketlerini izleme cihazları (kullanıcıların nereye, ne kadar süre baktıkları hakkında objektif ve nicel veriler</a:t>
            </a:r>
            <a:r>
              <a:rPr lang="tr-TR" dirty="0" smtClean="0"/>
              <a:t>)</a:t>
            </a:r>
          </a:p>
          <a:p>
            <a:r>
              <a:rPr lang="tr-TR" dirty="0" smtClean="0"/>
              <a:t>Bilgiyi </a:t>
            </a:r>
            <a:r>
              <a:rPr lang="tr-TR" dirty="0"/>
              <a:t>arama davranışları</a:t>
            </a:r>
          </a:p>
          <a:p>
            <a:r>
              <a:rPr lang="tr-TR" dirty="0"/>
              <a:t>En fazla odaklanılan </a:t>
            </a:r>
            <a:r>
              <a:rPr lang="tr-TR" dirty="0" smtClean="0"/>
              <a:t>noktaları keşfetme</a:t>
            </a:r>
            <a:endParaRPr lang="tr-TR" dirty="0"/>
          </a:p>
          <a:p>
            <a:r>
              <a:rPr lang="tr-TR" dirty="0"/>
              <a:t>Kullanıcılar ve tasarımlar arasında karşılaştırma yapma</a:t>
            </a:r>
          </a:p>
          <a:p>
            <a:endParaRPr lang="en-US" dirty="0"/>
          </a:p>
        </p:txBody>
      </p:sp>
      <p:pic>
        <p:nvPicPr>
          <p:cNvPr id="4" name="Picture 3" descr="turkan_eyetracker.jpg"/>
          <p:cNvPicPr>
            <a:picLocks noChangeAspect="1"/>
          </p:cNvPicPr>
          <p:nvPr/>
        </p:nvPicPr>
        <p:blipFill>
          <a:blip r:embed="rId2" cstate="print"/>
          <a:stretch>
            <a:fillRect/>
          </a:stretch>
        </p:blipFill>
        <p:spPr>
          <a:xfrm>
            <a:off x="5950793" y="1711372"/>
            <a:ext cx="2715422" cy="1656184"/>
          </a:xfrm>
          <a:prstGeom prst="rect">
            <a:avLst/>
          </a:prstGeom>
          <a:noFill/>
          <a:ln>
            <a:noFill/>
          </a:ln>
        </p:spPr>
      </p:pic>
    </p:spTree>
    <p:extLst>
      <p:ext uri="{BB962C8B-B14F-4D97-AF65-F5344CB8AC3E}">
        <p14:creationId xmlns:p14="http://schemas.microsoft.com/office/powerpoint/2010/main" val="28183807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8836"/>
            <a:ext cx="8064896" cy="1028488"/>
          </a:xfrm>
        </p:spPr>
        <p:txBody>
          <a:bodyPr vert="horz" lIns="91440" tIns="45720" rIns="91440" bIns="45720" rtlCol="0" anchor="b">
            <a:normAutofit fontScale="90000"/>
          </a:bodyPr>
          <a:lstStyle/>
          <a:p>
            <a:r>
              <a:rPr lang="en-US" dirty="0" err="1"/>
              <a:t>Göz</a:t>
            </a:r>
            <a:r>
              <a:rPr lang="en-US" dirty="0"/>
              <a:t> </a:t>
            </a:r>
            <a:r>
              <a:rPr lang="en-US" dirty="0" err="1"/>
              <a:t>izleme</a:t>
            </a:r>
            <a:r>
              <a:rPr lang="en-US" dirty="0"/>
              <a:t> </a:t>
            </a:r>
            <a:r>
              <a:rPr lang="en-US" dirty="0" err="1"/>
              <a:t>çalışmalarında</a:t>
            </a:r>
            <a:r>
              <a:rPr lang="en-US" dirty="0"/>
              <a:t> </a:t>
            </a:r>
            <a:r>
              <a:rPr lang="en-US" dirty="0" err="1"/>
              <a:t>kullanılan</a:t>
            </a:r>
            <a:r>
              <a:rPr lang="en-US" dirty="0"/>
              <a:t> </a:t>
            </a:r>
            <a:r>
              <a:rPr lang="en-US" dirty="0" err="1"/>
              <a:t>veriler</a:t>
            </a:r>
            <a:endParaRPr lang="en-US" dirty="0"/>
          </a:p>
        </p:txBody>
      </p:sp>
      <p:pic>
        <p:nvPicPr>
          <p:cNvPr id="4" name="Picture 2"/>
          <p:cNvPicPr>
            <a:picLocks noChangeAspect="1" noChangeArrowheads="1"/>
          </p:cNvPicPr>
          <p:nvPr/>
        </p:nvPicPr>
        <p:blipFill>
          <a:blip r:embed="rId2" cstate="print"/>
          <a:srcRect b="75397"/>
          <a:stretch>
            <a:fillRect/>
          </a:stretch>
        </p:blipFill>
        <p:spPr bwMode="auto">
          <a:xfrm>
            <a:off x="1259632" y="1237320"/>
            <a:ext cx="6768752" cy="4057643"/>
          </a:xfrm>
          <a:prstGeom prst="rect">
            <a:avLst/>
          </a:prstGeom>
          <a:noFill/>
          <a:ln w="9525">
            <a:noFill/>
            <a:miter lim="800000"/>
            <a:headEnd/>
            <a:tailEnd/>
          </a:ln>
        </p:spPr>
      </p:pic>
      <p:sp>
        <p:nvSpPr>
          <p:cNvPr id="5" name="Rectangle 4"/>
          <p:cNvSpPr/>
          <p:nvPr/>
        </p:nvSpPr>
        <p:spPr>
          <a:xfrm>
            <a:off x="2051720" y="2377447"/>
            <a:ext cx="1368152" cy="2820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2040" y="3937620"/>
            <a:ext cx="495672" cy="3530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03648" y="1597360"/>
            <a:ext cx="5256584" cy="3840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271792" y="2977513"/>
            <a:ext cx="1872208" cy="420047"/>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Gezinme süresi</a:t>
            </a:r>
            <a:endParaRPr lang="en-US" dirty="0"/>
          </a:p>
        </p:txBody>
      </p:sp>
      <p:cxnSp>
        <p:nvCxnSpPr>
          <p:cNvPr id="13" name="Straight Arrow Connector 12"/>
          <p:cNvCxnSpPr>
            <a:stCxn id="12" idx="0"/>
          </p:cNvCxnSpPr>
          <p:nvPr/>
        </p:nvCxnSpPr>
        <p:spPr>
          <a:xfrm rot="16200000" flipV="1">
            <a:off x="6882003" y="1651620"/>
            <a:ext cx="600067" cy="205172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15" name="Rounded Rectangle 14"/>
          <p:cNvSpPr/>
          <p:nvPr/>
        </p:nvSpPr>
        <p:spPr>
          <a:xfrm>
            <a:off x="6948264" y="4057633"/>
            <a:ext cx="1872208" cy="420047"/>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Odaklanma</a:t>
            </a:r>
            <a:endParaRPr lang="en-US" dirty="0"/>
          </a:p>
        </p:txBody>
      </p:sp>
      <p:cxnSp>
        <p:nvCxnSpPr>
          <p:cNvPr id="16" name="Straight Arrow Connector 15"/>
          <p:cNvCxnSpPr>
            <a:stCxn id="15" idx="1"/>
          </p:cNvCxnSpPr>
          <p:nvPr/>
        </p:nvCxnSpPr>
        <p:spPr>
          <a:xfrm rot="10800000">
            <a:off x="5868144" y="3757600"/>
            <a:ext cx="1080120" cy="510057"/>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18" name="Rounded Rectangle 17"/>
          <p:cNvSpPr/>
          <p:nvPr/>
        </p:nvSpPr>
        <p:spPr>
          <a:xfrm>
            <a:off x="251520" y="3877614"/>
            <a:ext cx="2267744" cy="660073"/>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dirty="0" smtClean="0"/>
              <a:t>İlgi alanı ve ilgi alanındaki odaklanma sayısı</a:t>
            </a:r>
            <a:endParaRPr lang="en-US" sz="1600" dirty="0"/>
          </a:p>
        </p:txBody>
      </p:sp>
      <p:cxnSp>
        <p:nvCxnSpPr>
          <p:cNvPr id="19" name="Straight Arrow Connector 18"/>
          <p:cNvCxnSpPr>
            <a:stCxn id="18" idx="0"/>
          </p:cNvCxnSpPr>
          <p:nvPr/>
        </p:nvCxnSpPr>
        <p:spPr>
          <a:xfrm rot="5400000" flipH="1" flipV="1">
            <a:off x="1694300" y="3268673"/>
            <a:ext cx="300033" cy="917848"/>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22" name="Oval 21"/>
          <p:cNvSpPr/>
          <p:nvPr/>
        </p:nvSpPr>
        <p:spPr>
          <a:xfrm>
            <a:off x="2051720" y="2797493"/>
            <a:ext cx="1152128" cy="660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55576" y="1717374"/>
            <a:ext cx="2088232" cy="480053"/>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Farklı odaklanma süreleri</a:t>
            </a:r>
            <a:endParaRPr lang="en-US" dirty="0"/>
          </a:p>
        </p:txBody>
      </p:sp>
      <p:cxnSp>
        <p:nvCxnSpPr>
          <p:cNvPr id="26" name="Straight Arrow Connector 25"/>
          <p:cNvCxnSpPr>
            <a:stCxn id="25" idx="2"/>
            <a:endCxn id="22" idx="0"/>
          </p:cNvCxnSpPr>
          <p:nvPr/>
        </p:nvCxnSpPr>
        <p:spPr>
          <a:xfrm rot="16200000" flipH="1">
            <a:off x="1913705" y="2083414"/>
            <a:ext cx="600067" cy="828092"/>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39" name="Straight Arrow Connector 38"/>
          <p:cNvCxnSpPr>
            <a:stCxn id="15" idx="0"/>
          </p:cNvCxnSpPr>
          <p:nvPr/>
        </p:nvCxnSpPr>
        <p:spPr>
          <a:xfrm rot="16200000" flipV="1">
            <a:off x="7014271" y="3187537"/>
            <a:ext cx="300033" cy="144016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42" name="Elbow Connector 41"/>
          <p:cNvCxnSpPr/>
          <p:nvPr/>
        </p:nvCxnSpPr>
        <p:spPr>
          <a:xfrm rot="5400000" flipH="1" flipV="1">
            <a:off x="2021717" y="3211539"/>
            <a:ext cx="2580287" cy="792088"/>
          </a:xfrm>
          <a:prstGeom prst="bentConnector3">
            <a:avLst>
              <a:gd name="adj1" fmla="val 50000"/>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43" name="Rounded Rectangle 42"/>
          <p:cNvSpPr/>
          <p:nvPr/>
        </p:nvSpPr>
        <p:spPr>
          <a:xfrm>
            <a:off x="3707904" y="2677480"/>
            <a:ext cx="1872208" cy="420047"/>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Gezinme yörüngesi</a:t>
            </a:r>
            <a:endParaRPr lang="en-US" dirty="0"/>
          </a:p>
        </p:txBody>
      </p:sp>
      <p:sp>
        <p:nvSpPr>
          <p:cNvPr id="45" name="Rectangle 44"/>
          <p:cNvSpPr/>
          <p:nvPr/>
        </p:nvSpPr>
        <p:spPr>
          <a:xfrm>
            <a:off x="3059832" y="1477347"/>
            <a:ext cx="29523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860032" y="4837720"/>
            <a:ext cx="1872208" cy="420047"/>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İlk odaklanma zamanı</a:t>
            </a:r>
            <a:endParaRPr lang="en-US" dirty="0"/>
          </a:p>
        </p:txBody>
      </p:sp>
      <p:cxnSp>
        <p:nvCxnSpPr>
          <p:cNvPr id="47" name="Straight Arrow Connector 46"/>
          <p:cNvCxnSpPr>
            <a:stCxn id="46" idx="0"/>
          </p:cNvCxnSpPr>
          <p:nvPr/>
        </p:nvCxnSpPr>
        <p:spPr>
          <a:xfrm rot="16200000" flipV="1">
            <a:off x="5112060" y="4153644"/>
            <a:ext cx="720080" cy="648072"/>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49" name="Rounded Rectangle 48"/>
          <p:cNvSpPr/>
          <p:nvPr/>
        </p:nvSpPr>
        <p:spPr>
          <a:xfrm>
            <a:off x="4211960" y="1717373"/>
            <a:ext cx="2592288" cy="420047"/>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İlgi alanları arasındaki geçiş yogunlugu</a:t>
            </a:r>
            <a:endParaRPr lang="en-US" dirty="0"/>
          </a:p>
        </p:txBody>
      </p:sp>
      <p:cxnSp>
        <p:nvCxnSpPr>
          <p:cNvPr id="50" name="Straight Arrow Connector 49"/>
          <p:cNvCxnSpPr>
            <a:stCxn id="49" idx="1"/>
          </p:cNvCxnSpPr>
          <p:nvPr/>
        </p:nvCxnSpPr>
        <p:spPr>
          <a:xfrm rot="10800000" flipV="1">
            <a:off x="3851920" y="1927397"/>
            <a:ext cx="360040" cy="30003"/>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54" name="Oval 53"/>
          <p:cNvSpPr/>
          <p:nvPr/>
        </p:nvSpPr>
        <p:spPr>
          <a:xfrm>
            <a:off x="2915816" y="1897394"/>
            <a:ext cx="1152128" cy="300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1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par>
                                <p:cTn id="19" presetID="3" presetClass="entr" presetSubtype="1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par>
                                <p:cTn id="35" presetID="3"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par>
                                <p:cTn id="46" presetID="3" presetClass="entr" presetSubtype="1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linds(horizontal)">
                                      <p:cBhvr>
                                        <p:cTn id="48" dur="500"/>
                                        <p:tgtEl>
                                          <p:spTgt spid="2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blinds(horizontal)">
                                      <p:cBhvr>
                                        <p:cTn id="56" dur="500"/>
                                        <p:tgtEl>
                                          <p:spTgt spid="49"/>
                                        </p:tgtEl>
                                      </p:cBhvr>
                                    </p:animEffect>
                                  </p:childTnLst>
                                </p:cTn>
                              </p:par>
                              <p:par>
                                <p:cTn id="57" presetID="3" presetClass="entr" presetSubtype="1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blinds(horizontal)">
                                      <p:cBhvr>
                                        <p:cTn id="59" dur="500"/>
                                        <p:tgtEl>
                                          <p:spTgt spid="5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linds(horizont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linds(horizontal)">
                                      <p:cBhvr>
                                        <p:cTn id="67" dur="500"/>
                                        <p:tgtEl>
                                          <p:spTgt spid="4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linds(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linds(horizontal)">
                                      <p:cBhvr>
                                        <p:cTn id="75" dur="500"/>
                                        <p:tgtEl>
                                          <p:spTgt spid="11"/>
                                        </p:tgtEl>
                                      </p:cBhvr>
                                    </p:animEffect>
                                  </p:childTnLst>
                                </p:cTn>
                              </p:par>
                              <p:par>
                                <p:cTn id="76" presetID="3" presetClass="entr" presetSubtype="1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blinds(horizontal)">
                                      <p:cBhvr>
                                        <p:cTn id="78" dur="500"/>
                                        <p:tgtEl>
                                          <p:spTgt spid="1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blinds(horizontal)">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5" grpId="0" animBg="1"/>
      <p:bldP spid="18" grpId="0" animBg="1"/>
      <p:bldP spid="22" grpId="0" animBg="1"/>
      <p:bldP spid="25" grpId="0" animBg="1"/>
      <p:bldP spid="43" grpId="0" animBg="1"/>
      <p:bldP spid="45" grpId="0" animBg="1"/>
      <p:bldP spid="46" grpId="0" animBg="1"/>
      <p:bldP spid="49"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cs typeface="Arial" panose="020B0604020202020204" pitchFamily="34" charset="0"/>
              </a:rPr>
              <a:t>Neden İBE</a:t>
            </a:r>
            <a:endParaRPr lang="en-US" dirty="0">
              <a:cs typeface="Arial" panose="020B0604020202020204" pitchFamily="34" charset="0"/>
            </a:endParaRPr>
          </a:p>
        </p:txBody>
      </p:sp>
      <p:sp>
        <p:nvSpPr>
          <p:cNvPr id="3" name="Content Placeholder 2"/>
          <p:cNvSpPr>
            <a:spLocks noGrp="1"/>
          </p:cNvSpPr>
          <p:nvPr>
            <p:ph idx="1"/>
          </p:nvPr>
        </p:nvSpPr>
        <p:spPr>
          <a:xfrm>
            <a:off x="822960" y="1561356"/>
            <a:ext cx="7709480" cy="3528392"/>
          </a:xfrm>
        </p:spPr>
        <p:txBody>
          <a:bodyPr/>
          <a:lstStyle/>
          <a:p>
            <a:r>
              <a:rPr lang="tr-TR" dirty="0">
                <a:latin typeface="Arial" panose="020B0604020202020204" pitchFamily="34" charset="0"/>
                <a:cs typeface="Arial" panose="020B0604020202020204" pitchFamily="34" charset="0"/>
              </a:rPr>
              <a:t>Sıradan kullanıcı nüfusunun artması</a:t>
            </a:r>
          </a:p>
          <a:p>
            <a:r>
              <a:rPr lang="tr-TR" dirty="0">
                <a:latin typeface="Arial" panose="020B0604020202020204" pitchFamily="34" charset="0"/>
                <a:cs typeface="Arial" panose="020B0604020202020204" pitchFamily="34" charset="0"/>
              </a:rPr>
              <a:t>Organizasyonların bilişim sistemlerine </a:t>
            </a:r>
            <a:r>
              <a:rPr lang="tr-TR" dirty="0" smtClean="0">
                <a:latin typeface="Arial" panose="020B0604020202020204" pitchFamily="34" charset="0"/>
                <a:cs typeface="Arial" panose="020B0604020202020204" pitchFamily="34" charset="0"/>
              </a:rPr>
              <a:t>bağımlılığı</a:t>
            </a: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Üretkenlik ikilemi</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Donanım masraflarının düşmesi ama yazılım ve insan masrafının </a:t>
            </a:r>
            <a:r>
              <a:rPr lang="tr-TR" dirty="0" smtClean="0">
                <a:latin typeface="Arial" panose="020B0604020202020204" pitchFamily="34" charset="0"/>
                <a:cs typeface="Arial" panose="020B0604020202020204" pitchFamily="34" charset="0"/>
              </a:rPr>
              <a:t>artması </a:t>
            </a:r>
          </a:p>
          <a:p>
            <a:pPr lvl="2"/>
            <a:r>
              <a:rPr lang="tr-TR" dirty="0">
                <a:latin typeface="Arial" panose="020B0604020202020204" pitchFamily="34" charset="0"/>
                <a:cs typeface="Arial" panose="020B0604020202020204" pitchFamily="34" charset="0"/>
              </a:rPr>
              <a:t>Teknolojinin kritik uygulama alanları</a:t>
            </a:r>
          </a:p>
          <a:p>
            <a:pPr lvl="3"/>
            <a:r>
              <a:rPr lang="tr-TR" dirty="0" smtClean="0">
                <a:latin typeface="Arial" panose="020B0604020202020204" pitchFamily="34" charset="0"/>
                <a:cs typeface="Arial" panose="020B0604020202020204" pitchFamily="34" charset="0"/>
              </a:rPr>
              <a:t>Tıp, Ordu, Bankacılık</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2433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tr-TR" dirty="0"/>
              <a:t>CogTool</a:t>
            </a:r>
            <a:endParaRPr lang="en-US" i="1" dirty="0"/>
          </a:p>
        </p:txBody>
      </p:sp>
      <p:sp>
        <p:nvSpPr>
          <p:cNvPr id="3" name="Content Placeholder 2"/>
          <p:cNvSpPr>
            <a:spLocks noGrp="1"/>
          </p:cNvSpPr>
          <p:nvPr>
            <p:ph idx="1"/>
          </p:nvPr>
        </p:nvSpPr>
        <p:spPr>
          <a:xfrm>
            <a:off x="899593" y="1633364"/>
            <a:ext cx="5309715" cy="3456384"/>
          </a:xfrm>
        </p:spPr>
        <p:txBody>
          <a:bodyPr>
            <a:normAutofit fontScale="92500"/>
          </a:bodyPr>
          <a:lstStyle/>
          <a:p>
            <a:r>
              <a:rPr lang="tr-TR" dirty="0" smtClean="0"/>
              <a:t>CogTool açık kaynak kodlu </a:t>
            </a:r>
          </a:p>
          <a:p>
            <a:r>
              <a:rPr lang="tr-TR" dirty="0" smtClean="0"/>
              <a:t>Hazırlanan </a:t>
            </a:r>
            <a:r>
              <a:rPr lang="tr-TR" dirty="0"/>
              <a:t>ya da hazırlanmış bir arayüzde kullanıcıların nasıl </a:t>
            </a:r>
            <a:r>
              <a:rPr lang="tr-TR" dirty="0" smtClean="0"/>
              <a:t>davranacagını/davrandıgını </a:t>
            </a:r>
            <a:r>
              <a:rPr lang="tr-TR" dirty="0"/>
              <a:t>modelleyen bir araçtır</a:t>
            </a:r>
            <a:r>
              <a:rPr lang="tr-TR" dirty="0" smtClean="0"/>
              <a:t>.</a:t>
            </a:r>
          </a:p>
          <a:p>
            <a:r>
              <a:rPr lang="tr-TR" dirty="0"/>
              <a:t>Biliş, Algı ve Motor davranışları simule </a:t>
            </a:r>
            <a:r>
              <a:rPr lang="tr-TR" dirty="0" smtClean="0"/>
              <a:t>eder.</a:t>
            </a:r>
          </a:p>
          <a:p>
            <a:r>
              <a:rPr lang="tr-TR" dirty="0" smtClean="0"/>
              <a:t>Arayüz </a:t>
            </a:r>
            <a:r>
              <a:rPr lang="tr-TR" dirty="0"/>
              <a:t>tasarımcıları, </a:t>
            </a:r>
            <a:r>
              <a:rPr lang="tr-TR" dirty="0" smtClean="0"/>
              <a:t>geliştirdikleri </a:t>
            </a:r>
            <a:r>
              <a:rPr lang="tr-TR" dirty="0"/>
              <a:t>prototipler ile kullanıcı davranışlarını  modellerler. </a:t>
            </a:r>
            <a:endParaRPr lang="tr-TR" dirty="0" smtClean="0"/>
          </a:p>
          <a:p>
            <a:r>
              <a:rPr lang="tr-TR" dirty="0"/>
              <a:t>İki farklı tasarım modellenip </a:t>
            </a:r>
            <a:r>
              <a:rPr lang="tr-TR" dirty="0" smtClean="0"/>
              <a:t>karşılaştırılabilir</a:t>
            </a:r>
            <a:endParaRPr lang="tr-T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610519"/>
            <a:ext cx="2583569" cy="1509557"/>
          </a:xfrm>
          <a:prstGeom prst="rect">
            <a:avLst/>
          </a:prstGeom>
          <a:noFill/>
          <a:ln>
            <a:no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7629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47864" y="4369668"/>
            <a:ext cx="5616624" cy="825500"/>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4800" kern="1200" spc="-38" baseline="0">
                <a:solidFill>
                  <a:schemeClr val="tx1">
                    <a:lumMod val="75000"/>
                    <a:lumOff val="25000"/>
                  </a:schemeClr>
                </a:solidFill>
                <a:latin typeface="+mj-lt"/>
                <a:ea typeface="+mj-ea"/>
                <a:cs typeface="+mj-cs"/>
              </a:defRPr>
            </a:lvl1pPr>
          </a:lstStyle>
          <a:p>
            <a:r>
              <a:rPr lang="tr-TR" smtClean="0"/>
              <a:t>Gözler Yalan Söylemez</a:t>
            </a:r>
            <a:endParaRPr lang="en-US" dirty="0"/>
          </a:p>
        </p:txBody>
      </p:sp>
      <p:pic>
        <p:nvPicPr>
          <p:cNvPr id="3"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553244"/>
            <a:ext cx="4978034" cy="3519292"/>
          </a:xfrm>
          <a:prstGeom prst="rect">
            <a:avLst/>
          </a:prstGeom>
        </p:spPr>
      </p:pic>
    </p:spTree>
    <p:extLst>
      <p:ext uri="{BB962C8B-B14F-4D97-AF65-F5344CB8AC3E}">
        <p14:creationId xmlns:p14="http://schemas.microsoft.com/office/powerpoint/2010/main" val="3971291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tr-TR" dirty="0"/>
              <a:t>Kaynaklar</a:t>
            </a:r>
            <a:endParaRPr lang="en-US" dirty="0"/>
          </a:p>
        </p:txBody>
      </p:sp>
      <p:sp>
        <p:nvSpPr>
          <p:cNvPr id="3" name="Content Placeholder 2"/>
          <p:cNvSpPr>
            <a:spLocks noGrp="1"/>
          </p:cNvSpPr>
          <p:nvPr>
            <p:ph idx="1"/>
          </p:nvPr>
        </p:nvSpPr>
        <p:spPr/>
        <p:txBody>
          <a:bodyPr/>
          <a:lstStyle/>
          <a:p>
            <a:r>
              <a:rPr lang="tr-TR" dirty="0" smtClean="0"/>
              <a:t>1) </a:t>
            </a:r>
            <a:r>
              <a:rPr lang="en-US" dirty="0" smtClean="0"/>
              <a:t>Booth</a:t>
            </a:r>
            <a:r>
              <a:rPr lang="en-US" dirty="0"/>
              <a:t>, P. (1989). An Introduction to </a:t>
            </a:r>
            <a:r>
              <a:rPr lang="en-US" dirty="0" smtClean="0"/>
              <a:t>Human-Computer</a:t>
            </a:r>
            <a:r>
              <a:rPr lang="tr-TR" dirty="0" smtClean="0"/>
              <a:t> </a:t>
            </a:r>
            <a:r>
              <a:rPr lang="en-US" dirty="0" smtClean="0"/>
              <a:t>Interaction</a:t>
            </a:r>
            <a:r>
              <a:rPr lang="en-US" dirty="0"/>
              <a:t>. Hove, UK: Lawrence Erlbaum Associates.</a:t>
            </a:r>
          </a:p>
          <a:p>
            <a:r>
              <a:rPr lang="tr-TR" dirty="0" smtClean="0"/>
              <a:t>2) Cagiltay, K. İBE Ders Notları</a:t>
            </a:r>
          </a:p>
          <a:p>
            <a:r>
              <a:rPr lang="tr-TR" dirty="0" smtClean="0"/>
              <a:t>3) </a:t>
            </a:r>
            <a:r>
              <a:rPr lang="en-US" dirty="0" err="1" smtClean="0"/>
              <a:t>Karacan</a:t>
            </a:r>
            <a:r>
              <a:rPr lang="tr-TR" dirty="0" smtClean="0"/>
              <a:t>, Hacer. İBE Ders Notları</a:t>
            </a:r>
            <a:endParaRPr lang="en-US" dirty="0"/>
          </a:p>
        </p:txBody>
      </p:sp>
    </p:spTree>
    <p:extLst>
      <p:ext uri="{BB962C8B-B14F-4D97-AF65-F5344CB8AC3E}">
        <p14:creationId xmlns:p14="http://schemas.microsoft.com/office/powerpoint/2010/main" val="163429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99592" y="539655"/>
            <a:ext cx="8153400" cy="825500"/>
          </a:xfrm>
        </p:spPr>
        <p:txBody>
          <a:bodyPr/>
          <a:lstStyle/>
          <a:p>
            <a:pPr eaLnBrk="1" hangingPunct="1"/>
            <a:r>
              <a:rPr lang="tr-TR" dirty="0" smtClean="0">
                <a:cs typeface="Arial" panose="020B0604020202020204" pitchFamily="34" charset="0"/>
              </a:rPr>
              <a:t>İBE’nin Temel Bileşenleri</a:t>
            </a:r>
          </a:p>
        </p:txBody>
      </p:sp>
      <p:grpSp>
        <p:nvGrpSpPr>
          <p:cNvPr id="18" name="Group 17"/>
          <p:cNvGrpSpPr/>
          <p:nvPr/>
        </p:nvGrpSpPr>
        <p:grpSpPr>
          <a:xfrm>
            <a:off x="1979712" y="1777380"/>
            <a:ext cx="4361477" cy="3045652"/>
            <a:chOff x="1782093" y="890521"/>
            <a:chExt cx="6058736" cy="4762687"/>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102" y="3556482"/>
              <a:ext cx="1611727" cy="1611725"/>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093" y="3384029"/>
              <a:ext cx="1852239" cy="1852240"/>
            </a:xfrm>
            <a:prstGeom prst="rect">
              <a:avLst/>
            </a:prstGeom>
          </p:spPr>
        </p:pic>
        <p:sp>
          <p:nvSpPr>
            <p:cNvPr id="21" name="Oval 30"/>
            <p:cNvSpPr>
              <a:spLocks noChangeArrowheads="1"/>
            </p:cNvSpPr>
            <p:nvPr/>
          </p:nvSpPr>
          <p:spPr bwMode="auto">
            <a:xfrm>
              <a:off x="3109552" y="2297926"/>
              <a:ext cx="3358409" cy="3167715"/>
            </a:xfrm>
            <a:prstGeom prst="ellipse">
              <a:avLst/>
            </a:prstGeom>
            <a:solidFill>
              <a:srgbClr val="FFFFFF"/>
            </a:solidFill>
            <a:ln w="9525">
              <a:solidFill>
                <a:srgbClr val="000000"/>
              </a:solidFill>
              <a:round/>
              <a:headEnd/>
              <a:tailEnd/>
            </a:ln>
          </p:spPr>
          <p:txBody>
            <a:bodyPr anchor="ctr"/>
            <a:lstStyle/>
            <a:p>
              <a:endParaRPr lang="en-US" dirty="0"/>
            </a:p>
          </p:txBody>
        </p:sp>
        <p:sp>
          <p:nvSpPr>
            <p:cNvPr id="22" name="Text Box 28"/>
            <p:cNvSpPr txBox="1">
              <a:spLocks noChangeArrowheads="1"/>
            </p:cNvSpPr>
            <p:nvPr/>
          </p:nvSpPr>
          <p:spPr bwMode="auto">
            <a:xfrm>
              <a:off x="2171221" y="5236269"/>
              <a:ext cx="1711898" cy="40570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solidFill>
                    <a:srgbClr val="000000"/>
                  </a:solidFill>
                  <a:cs typeface="Times New Roman" pitchFamily="18" charset="0"/>
                </a:rPr>
                <a:t>Kullanıcı</a:t>
              </a:r>
              <a:endParaRPr lang="tr-TR" sz="4400" b="1" dirty="0"/>
            </a:p>
          </p:txBody>
        </p:sp>
        <p:sp>
          <p:nvSpPr>
            <p:cNvPr id="23" name="Text Box 27"/>
            <p:cNvSpPr txBox="1">
              <a:spLocks noChangeArrowheads="1"/>
            </p:cNvSpPr>
            <p:nvPr/>
          </p:nvSpPr>
          <p:spPr bwMode="auto">
            <a:xfrm>
              <a:off x="4972507" y="1281395"/>
              <a:ext cx="2411655" cy="39409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solidFill>
                    <a:srgbClr val="000000"/>
                  </a:solidFill>
                  <a:latin typeface="Arial" panose="020B0604020202020204" pitchFamily="34" charset="0"/>
                  <a:cs typeface="Arial" panose="020B0604020202020204" pitchFamily="34" charset="0"/>
                </a:rPr>
                <a:t>Araç/Arayüz</a:t>
              </a:r>
              <a:endParaRPr lang="tr-TR" sz="4400" b="1" dirty="0">
                <a:latin typeface="Arial" panose="020B0604020202020204" pitchFamily="34" charset="0"/>
                <a:cs typeface="Arial" panose="020B0604020202020204" pitchFamily="34" charset="0"/>
              </a:endParaRPr>
            </a:p>
          </p:txBody>
        </p:sp>
        <p:sp>
          <p:nvSpPr>
            <p:cNvPr id="24" name="Text Box 26"/>
            <p:cNvSpPr txBox="1">
              <a:spLocks noChangeArrowheads="1"/>
            </p:cNvSpPr>
            <p:nvPr/>
          </p:nvSpPr>
          <p:spPr bwMode="auto">
            <a:xfrm>
              <a:off x="3995694" y="2954333"/>
              <a:ext cx="1727798" cy="3748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solidFill>
                    <a:srgbClr val="000000"/>
                  </a:solidFill>
                  <a:cs typeface="Times New Roman" pitchFamily="18" charset="0"/>
                </a:rPr>
                <a:t>Bağlam</a:t>
              </a:r>
              <a:endParaRPr lang="tr-TR" sz="3600" b="1" dirty="0"/>
            </a:p>
          </p:txBody>
        </p:sp>
        <p:sp>
          <p:nvSpPr>
            <p:cNvPr id="25" name="Text Box 24"/>
            <p:cNvSpPr txBox="1">
              <a:spLocks noChangeArrowheads="1"/>
            </p:cNvSpPr>
            <p:nvPr/>
          </p:nvSpPr>
          <p:spPr bwMode="auto">
            <a:xfrm>
              <a:off x="6381824" y="5236269"/>
              <a:ext cx="1362268" cy="41693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tr-TR" sz="2000" b="1" dirty="0">
                  <a:solidFill>
                    <a:srgbClr val="000000"/>
                  </a:solidFill>
                  <a:cs typeface="Times New Roman" pitchFamily="18" charset="0"/>
                </a:rPr>
                <a:t>Görev</a:t>
              </a:r>
              <a:endParaRPr lang="tr-TR" sz="4400" b="1" dirty="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7991" y="3491037"/>
              <a:ext cx="1011507" cy="1011507"/>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6462" y="3491037"/>
              <a:ext cx="1036320" cy="1036320"/>
            </a:xfrm>
            <a:prstGeom prst="rect">
              <a:avLst/>
            </a:prstGeom>
          </p:spPr>
        </p:pic>
        <p:sp>
          <p:nvSpPr>
            <p:cNvPr id="28" name="AutoShape 29"/>
            <p:cNvSpPr>
              <a:spLocks noChangeArrowheads="1"/>
            </p:cNvSpPr>
            <p:nvPr/>
          </p:nvSpPr>
          <p:spPr bwMode="auto">
            <a:xfrm>
              <a:off x="3289895" y="2098083"/>
              <a:ext cx="2939207" cy="2447684"/>
            </a:xfrm>
            <a:prstGeom prst="triangle">
              <a:avLst>
                <a:gd name="adj" fmla="val 50000"/>
              </a:avLst>
            </a:prstGeom>
            <a:noFill/>
            <a:ln w="9525">
              <a:solidFill>
                <a:srgbClr val="000000"/>
              </a:solidFill>
              <a:prstDash val="dash"/>
              <a:miter lim="800000"/>
              <a:headEnd/>
              <a:tailEnd/>
            </a:ln>
            <a:extLst>
              <a:ext uri="{909E8E84-426E-40DD-AFC4-6F175D3DCCD1}">
                <a14:hiddenFill xmlns:a14="http://schemas.microsoft.com/office/drawing/2010/main">
                  <a:solidFill>
                    <a:srgbClr val="00CC99"/>
                  </a:solidFill>
                </a14:hiddenFill>
              </a:ext>
            </a:extLst>
          </p:spPr>
          <p:txBody>
            <a:bodyPr anchor="ctr"/>
            <a:lstStyle/>
            <a:p>
              <a:endParaRPr lang="en-US" dirty="0"/>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4951" y="890521"/>
              <a:ext cx="974601" cy="1231075"/>
            </a:xfrm>
            <a:prstGeom prst="rect">
              <a:avLst/>
            </a:prstGeom>
          </p:spPr>
        </p:pic>
      </p:grpSp>
    </p:spTree>
    <p:extLst>
      <p:ext uri="{BB962C8B-B14F-4D97-AF65-F5344CB8AC3E}">
        <p14:creationId xmlns:p14="http://schemas.microsoft.com/office/powerpoint/2010/main" val="2299657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058" y="1849388"/>
            <a:ext cx="4639604" cy="3094580"/>
          </a:xfrm>
          <a:prstGeom prst="rect">
            <a:avLst/>
          </a:prstGeom>
        </p:spPr>
      </p:pic>
      <p:sp>
        <p:nvSpPr>
          <p:cNvPr id="2" name="Title 1"/>
          <p:cNvSpPr>
            <a:spLocks noGrp="1"/>
          </p:cNvSpPr>
          <p:nvPr>
            <p:ph type="title"/>
          </p:nvPr>
        </p:nvSpPr>
        <p:spPr/>
        <p:txBody>
          <a:bodyPr/>
          <a:lstStyle/>
          <a:p>
            <a:r>
              <a:rPr lang="tr-TR" dirty="0" smtClean="0">
                <a:cs typeface="Arial" panose="020B0604020202020204" pitchFamily="34" charset="0"/>
              </a:rPr>
              <a:t>Tarihsel Gelişim</a:t>
            </a:r>
            <a:endParaRPr lang="tr-TR" dirty="0">
              <a:cs typeface="Arial" panose="020B0604020202020204" pitchFamily="34" charset="0"/>
            </a:endParaRPr>
          </a:p>
        </p:txBody>
      </p:sp>
    </p:spTree>
    <p:extLst>
      <p:ext uri="{BB962C8B-B14F-4D97-AF65-F5344CB8AC3E}">
        <p14:creationId xmlns:p14="http://schemas.microsoft.com/office/powerpoint/2010/main" val="264566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Ozgur1">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Ozgur1" id="{11F818A1-38B3-472C-81F6-F30AD5ED8B5F}" vid="{614D71BB-B799-45A5-9251-67B1922A8E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7DDB1280-0676-4822-8A4D-E954834AE207}">
  <ds:schemaRefs>
    <ds:schemaRef ds:uri="http://schemas.microsoft.com/sharepoint/v3/contenttype/forms"/>
  </ds:schemaRefs>
</ds:datastoreItem>
</file>

<file path=customXml/itemProps2.xml><?xml version="1.0" encoding="utf-8"?>
<ds:datastoreItem xmlns:ds="http://schemas.openxmlformats.org/officeDocument/2006/customXml" ds:itemID="{FABFC81D-900F-4128-96E9-A6287883D79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2A1D68-45D7-4E1B-B9AA-AAD35A01EFC6}">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ThemeOzgur1</Template>
  <TotalTime>0</TotalTime>
  <Words>1786</Words>
  <Application>Microsoft Office PowerPoint</Application>
  <PresentationFormat>On-screen Show (16:10)</PresentationFormat>
  <Paragraphs>329</Paragraphs>
  <Slides>72</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Times New Roman</vt:lpstr>
      <vt:lpstr>Wingdings</vt:lpstr>
      <vt:lpstr>ThemeOzgur1</vt:lpstr>
      <vt:lpstr>İnsan Bilgisayar Etkileşimi 1.hafta – İBE Giriş</vt:lpstr>
      <vt:lpstr>Dersin Amaçları</vt:lpstr>
      <vt:lpstr>PowerPoint Presentation</vt:lpstr>
      <vt:lpstr>Etkinlikler</vt:lpstr>
      <vt:lpstr>Etkinlik</vt:lpstr>
      <vt:lpstr>İBE Çalışmalarının Çerçevesi</vt:lpstr>
      <vt:lpstr>Neden İBE</vt:lpstr>
      <vt:lpstr>İBE’nin Temel Bileşenleri</vt:lpstr>
      <vt:lpstr>Tarihsel Gelişim</vt:lpstr>
      <vt:lpstr>PowerPoint Presentation</vt:lpstr>
      <vt:lpstr>Tarihsel Gelişim - 1</vt:lpstr>
      <vt:lpstr>Tarihsel Gelişim-2</vt:lpstr>
      <vt:lpstr>Tarihsel Gelişim-3</vt:lpstr>
      <vt:lpstr>As we may think - MEMEX</vt:lpstr>
      <vt:lpstr>PowerPoint Presentation</vt:lpstr>
      <vt:lpstr>Bilgisayar, Fare ve Etkileşim </vt:lpstr>
      <vt:lpstr>Ana Bilgisayarlar</vt:lpstr>
      <vt:lpstr>Delikli Kart ile Etkileşim – 1980ler</vt:lpstr>
      <vt:lpstr>Licklider (1960)</vt:lpstr>
      <vt:lpstr>TÜBİTAK Vizyon 2023 Raporu</vt:lpstr>
      <vt:lpstr>Fiziksel Etkileşim</vt:lpstr>
      <vt:lpstr>PowerPoint Presentation</vt:lpstr>
      <vt:lpstr>Bakmak ya da Bakmamak</vt:lpstr>
      <vt:lpstr>Tasarım Problemleri ve Sonuçları</vt:lpstr>
      <vt:lpstr>PowerPoint Presentation</vt:lpstr>
      <vt:lpstr>PowerPoint Presentation</vt:lpstr>
      <vt:lpstr>PowerPoint Presentation</vt:lpstr>
      <vt:lpstr>Sonuç</vt:lpstr>
      <vt:lpstr>PowerPoint Presentation</vt:lpstr>
      <vt:lpstr>PowerPoint Presentation</vt:lpstr>
      <vt:lpstr>PowerPoint Presentation</vt:lpstr>
      <vt:lpstr>Cep telefonu örneği</vt:lpstr>
      <vt:lpstr>Banka</vt:lpstr>
      <vt:lpstr>Alışveriş Sitesi</vt:lpstr>
      <vt:lpstr>Ölümcül Tasarım problemi:</vt:lpstr>
      <vt:lpstr>Ölümcül Tasarım problemi:</vt:lpstr>
      <vt:lpstr>PowerPoint Presentation</vt:lpstr>
      <vt:lpstr>Alınan Dersler</vt:lpstr>
      <vt:lpstr>Singapur Havayolları Kazası</vt:lpstr>
      <vt:lpstr>Singapur Havayolları Kazası</vt:lpstr>
      <vt:lpstr>Cep Telefonu</vt:lpstr>
      <vt:lpstr>PowerPoint Presentation</vt:lpstr>
      <vt:lpstr>Şehirler ve Tasarım Problemi</vt:lpstr>
      <vt:lpstr>Zararsız problem</vt:lpstr>
      <vt:lpstr>Zararsız problem</vt:lpstr>
      <vt:lpstr>Ölümcül Problem</vt:lpstr>
      <vt:lpstr>ABD 2000 Seçimleri - Florida</vt:lpstr>
      <vt:lpstr>PowerPoint Presentation</vt:lpstr>
      <vt:lpstr>Belki birgün tasarımcıların istedigi türde kullanıcılar da üretilir </vt:lpstr>
      <vt:lpstr>PowerPoint Presentation</vt:lpstr>
      <vt:lpstr>İBE’nin Temel Bileşenleri</vt:lpstr>
      <vt:lpstr>PowerPoint Presentation</vt:lpstr>
      <vt:lpstr>Kullanılabilirlik</vt:lpstr>
      <vt:lpstr>Kullanılabilirlik (ISO)</vt:lpstr>
      <vt:lpstr>Kullanılabilirlik</vt:lpstr>
      <vt:lpstr>Verimlilik</vt:lpstr>
      <vt:lpstr>Memnuniyet</vt:lpstr>
      <vt:lpstr>Kullanılabilirlik</vt:lpstr>
      <vt:lpstr>PowerPoint Presentation</vt:lpstr>
      <vt:lpstr>PowerPoint Presentation</vt:lpstr>
      <vt:lpstr>Yeni uygulamarı ögrenmek</vt:lpstr>
      <vt:lpstr>Kullanılabilir</vt:lpstr>
      <vt:lpstr>Kullanılabilirlik kriterleri koymak</vt:lpstr>
      <vt:lpstr>Veya..... </vt:lpstr>
      <vt:lpstr>Bunun yerine.... </vt:lpstr>
      <vt:lpstr>Ya da </vt:lpstr>
      <vt:lpstr>Kullanılabilirlik Çalışmaları</vt:lpstr>
      <vt:lpstr>Göz İzleme</vt:lpstr>
      <vt:lpstr>Göz izleme çalışmalarında kullanılan veriler</vt:lpstr>
      <vt:lpstr>CogTool</vt:lpstr>
      <vt:lpstr>PowerPoint Presentation</vt:lpstr>
      <vt:lpstr>Kaynaklar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2010-07-25T20:58:06Z</dcterms:created>
  <dcterms:modified xsi:type="dcterms:W3CDTF">2017-10-23T08:36:59Z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TC103524819990</vt:lpwstr>
  </property>
</Properties>
</file>