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65" r:id="rId4"/>
    <p:sldId id="267" r:id="rId5"/>
    <p:sldId id="274" r:id="rId6"/>
    <p:sldId id="264" r:id="rId7"/>
    <p:sldId id="275" r:id="rId8"/>
    <p:sldId id="273" r:id="rId9"/>
    <p:sldId id="259" r:id="rId10"/>
    <p:sldId id="281" r:id="rId11"/>
    <p:sldId id="283" r:id="rId12"/>
    <p:sldId id="272" r:id="rId13"/>
    <p:sldId id="269" r:id="rId14"/>
    <p:sldId id="271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445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630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915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611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725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591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4921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566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88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801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0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14.11.2017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331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3501008"/>
            <a:ext cx="7772400" cy="1470025"/>
          </a:xfrm>
        </p:spPr>
        <p:txBody>
          <a:bodyPr/>
          <a:lstStyle/>
          <a:p>
            <a:r>
              <a:rPr lang="en-US" dirty="0" smtClean="0"/>
              <a:t>What concept do the following pictures represent?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15616" y="692696"/>
            <a:ext cx="6400800" cy="1752600"/>
          </a:xfrm>
        </p:spPr>
        <p:txBody>
          <a:bodyPr>
            <a:noAutofit/>
          </a:bodyPr>
          <a:lstStyle/>
          <a:p>
            <a:r>
              <a:rPr lang="tr-TR" sz="19000" b="1" dirty="0" smtClean="0">
                <a:solidFill>
                  <a:schemeClr val="tx1"/>
                </a:solidFill>
              </a:rPr>
              <a:t>?</a:t>
            </a:r>
            <a:endParaRPr lang="tr-TR" sz="19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9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350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11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43400" y="4005064"/>
            <a:ext cx="3261048" cy="565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/>
              <a:t>At a </a:t>
            </a:r>
            <a:r>
              <a:rPr lang="tr-TR" sz="2400" b="1" dirty="0" err="1" smtClean="0"/>
              <a:t>pub</a:t>
            </a:r>
            <a:endParaRPr lang="tr-TR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3168352" cy="2108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220085" y="509771"/>
            <a:ext cx="1767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At </a:t>
            </a:r>
            <a:r>
              <a:rPr lang="tr-TR" sz="2400" b="1" dirty="0" err="1"/>
              <a:t>school</a:t>
            </a:r>
            <a:endParaRPr lang="tr-TR" sz="2400" b="1" dirty="0"/>
          </a:p>
          <a:p>
            <a:endParaRPr lang="tr-TR" sz="24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5220072" y="692696"/>
            <a:ext cx="2621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At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traffic</a:t>
            </a:r>
            <a:r>
              <a:rPr lang="tr-TR" sz="2400" b="1" dirty="0"/>
              <a:t> </a:t>
            </a:r>
            <a:r>
              <a:rPr lang="tr-TR" sz="2400" b="1" dirty="0" err="1"/>
              <a:t>lights</a:t>
            </a:r>
            <a:r>
              <a:rPr lang="tr-TR" sz="2400" b="1" dirty="0"/>
              <a:t> </a:t>
            </a:r>
          </a:p>
          <a:p>
            <a:endParaRPr lang="tr-TR" sz="24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683568" y="3678123"/>
            <a:ext cx="2317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At a large crowd </a:t>
            </a:r>
          </a:p>
          <a:p>
            <a:endParaRPr lang="en-US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456371" cy="2402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05299"/>
            <a:ext cx="3384375" cy="204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eople around bistro in a pub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53137"/>
            <a:ext cx="46805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10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CONTENT BASED TASK (CBT) 20 </a:t>
            </a:r>
            <a:r>
              <a:rPr lang="en-US" b="1" dirty="0" err="1"/>
              <a:t>pts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through a content based </a:t>
            </a:r>
            <a:r>
              <a:rPr lang="en-US" dirty="0" smtClean="0"/>
              <a:t>task</a:t>
            </a:r>
            <a:endParaRPr lang="tr-TR" dirty="0" smtClean="0"/>
          </a:p>
          <a:p>
            <a:r>
              <a:rPr lang="tr-TR" dirty="0" smtClean="0"/>
              <a:t>R &amp; L &amp; S &amp;W </a:t>
            </a:r>
            <a:r>
              <a:rPr lang="tr-TR" dirty="0" err="1" smtClean="0"/>
              <a:t>tasks</a:t>
            </a:r>
            <a:r>
              <a:rPr lang="tr-TR" dirty="0" smtClean="0"/>
              <a:t> </a:t>
            </a:r>
          </a:p>
          <a:p>
            <a:r>
              <a:rPr lang="tr-TR" dirty="0" err="1"/>
              <a:t>p</a:t>
            </a:r>
            <a:r>
              <a:rPr lang="tr-TR" dirty="0" err="1" smtClean="0"/>
              <a:t>rocess</a:t>
            </a:r>
            <a:r>
              <a:rPr lang="tr-TR" dirty="0" smtClean="0"/>
              <a:t> </a:t>
            </a:r>
          </a:p>
          <a:p>
            <a:r>
              <a:rPr lang="en-US" dirty="0" smtClean="0"/>
              <a:t> </a:t>
            </a:r>
            <a:r>
              <a:rPr lang="tr-TR" dirty="0" err="1" smtClean="0"/>
              <a:t>process</a:t>
            </a:r>
            <a:r>
              <a:rPr lang="tr-TR" dirty="0" smtClean="0"/>
              <a:t> (</a:t>
            </a:r>
            <a:r>
              <a:rPr lang="tr-TR" dirty="0" err="1" smtClean="0"/>
              <a:t>task</a:t>
            </a:r>
            <a:r>
              <a:rPr lang="tr-TR" dirty="0" smtClean="0"/>
              <a:t> </a:t>
            </a:r>
            <a:r>
              <a:rPr lang="tr-TR" dirty="0" err="1" smtClean="0"/>
              <a:t>completion</a:t>
            </a:r>
            <a:r>
              <a:rPr lang="tr-TR" dirty="0" smtClean="0"/>
              <a:t>): 5 </a:t>
            </a:r>
            <a:r>
              <a:rPr lang="tr-TR" dirty="0" err="1" smtClean="0"/>
              <a:t>pts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</a:t>
            </a:r>
            <a:r>
              <a:rPr lang="tr-TR" dirty="0" err="1" smtClean="0"/>
              <a:t>output</a:t>
            </a:r>
            <a:r>
              <a:rPr lang="tr-TR" dirty="0" smtClean="0"/>
              <a:t> (</a:t>
            </a:r>
            <a:r>
              <a:rPr lang="tr-TR" dirty="0" err="1" smtClean="0"/>
              <a:t>task</a:t>
            </a:r>
            <a:r>
              <a:rPr lang="tr-TR" dirty="0" smtClean="0"/>
              <a:t> </a:t>
            </a:r>
            <a:r>
              <a:rPr lang="tr-TR" dirty="0" err="1" smtClean="0"/>
              <a:t>achievement</a:t>
            </a:r>
            <a:r>
              <a:rPr lang="tr-TR" dirty="0" smtClean="0"/>
              <a:t>): 15 </a:t>
            </a:r>
            <a:r>
              <a:rPr lang="tr-TR" dirty="0" err="1" smtClean="0"/>
              <a:t>pts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21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2145432" y="274638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/>
              <a:t>OUTPUT (15 </a:t>
            </a:r>
            <a:r>
              <a:rPr lang="tr-TR" sz="3200" b="1" dirty="0" err="1" smtClean="0"/>
              <a:t>pts</a:t>
            </a:r>
            <a:r>
              <a:rPr lang="tr-TR" sz="3200" b="1" dirty="0" smtClean="0"/>
              <a:t>)</a:t>
            </a:r>
            <a:endParaRPr lang="tr-TR" sz="32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lphaUcParenR"/>
            </a:pPr>
            <a:r>
              <a:rPr lang="tr-TR" sz="2400" u="sng" dirty="0" smtClean="0"/>
              <a:t>WRITTEN:</a:t>
            </a:r>
          </a:p>
          <a:p>
            <a:pPr marL="0" indent="0">
              <a:buNone/>
            </a:pPr>
            <a:r>
              <a:rPr lang="en-US" sz="2400" dirty="0" smtClean="0"/>
              <a:t>Answer </a:t>
            </a:r>
            <a:r>
              <a:rPr lang="en-US" sz="2400" dirty="0"/>
              <a:t>the questions below </a:t>
            </a:r>
            <a:r>
              <a:rPr lang="en-US" sz="2400" u="sng" dirty="0"/>
              <a:t>by referring </a:t>
            </a:r>
            <a:r>
              <a:rPr lang="en-US" sz="2400" u="sng" dirty="0" smtClean="0"/>
              <a:t>to the </a:t>
            </a:r>
            <a:r>
              <a:rPr lang="en-US" sz="2400" u="sng" dirty="0"/>
              <a:t>input </a:t>
            </a:r>
            <a:r>
              <a:rPr lang="en-US" sz="2400" u="sng" dirty="0" smtClean="0"/>
              <a:t>tasks</a:t>
            </a:r>
            <a:r>
              <a:rPr lang="en-US" sz="2400" dirty="0" smtClean="0"/>
              <a:t> </a:t>
            </a:r>
            <a:r>
              <a:rPr lang="en-US" sz="2400" dirty="0"/>
              <a:t>that we have covered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588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Sinem\Desktop\LEARNING PORTFOLIO\LP - CONFORMITY\pics\non-conformit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46856"/>
            <a:ext cx="7920880" cy="53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Sinem\Desktop\LEARNING PORTFOLIO\LP - CONFORMITY\pics\imagesıı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704855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61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Sinem\Desktop\LEARNING PORTFOLIO\LP - CONFORMITY\pics\indi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03614"/>
            <a:ext cx="7848872" cy="517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9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40" y="1155623"/>
            <a:ext cx="7782584" cy="479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0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Sinem\Desktop\LEARNING PORTFOLIO\LP - CONFORMITY\pics\images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7947"/>
            <a:ext cx="7776865" cy="617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05678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98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 descr="C:\Users\Sinem\Desktop\MLD COURSES\ENG 101\CBT - Conformity\pics\images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1"/>
            <a:ext cx="7056784" cy="525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3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b="1" dirty="0" smtClean="0"/>
          </a:p>
          <a:p>
            <a:pPr marL="0" indent="0" algn="ctr">
              <a:buNone/>
            </a:pPr>
            <a:endParaRPr lang="tr-T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0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84</Words>
  <Application>Microsoft Macintosh PowerPoint</Application>
  <PresentationFormat>On-screen Show (4:3)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Ofis Teması</vt:lpstr>
      <vt:lpstr>What concept do the following pictures represent?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 BASED TASK (CBT) 20 pts </vt:lpstr>
      <vt:lpstr>OUTPUT (15 pts)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Sinem</dc:creator>
  <cp:lastModifiedBy>Microsoft Office User</cp:lastModifiedBy>
  <cp:revision>38</cp:revision>
  <dcterms:created xsi:type="dcterms:W3CDTF">2016-09-20T10:16:07Z</dcterms:created>
  <dcterms:modified xsi:type="dcterms:W3CDTF">2017-11-14T19:00:59Z</dcterms:modified>
</cp:coreProperties>
</file>