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5" r:id="rId3"/>
    <p:sldId id="264" r:id="rId4"/>
    <p:sldId id="266" r:id="rId5"/>
    <p:sldId id="258" r:id="rId6"/>
    <p:sldId id="263" r:id="rId7"/>
    <p:sldId id="259" r:id="rId8"/>
    <p:sldId id="273" r:id="rId9"/>
    <p:sldId id="261" r:id="rId10"/>
    <p:sldId id="270" r:id="rId11"/>
    <p:sldId id="269" r:id="rId12"/>
    <p:sldId id="26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19"/>
    <p:restoredTop sz="94665"/>
  </p:normalViewPr>
  <p:slideViewPr>
    <p:cSldViewPr snapToGrid="0" snapToObjects="1">
      <p:cViewPr varScale="1">
        <p:scale>
          <a:sx n="51" d="100"/>
          <a:sy n="51" d="100"/>
        </p:scale>
        <p:origin x="232" y="14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5F705-B746-C045-A482-8ADCFAD8E0E0}" type="datetimeFigureOut">
              <a:rPr lang="en-US" smtClean="0"/>
              <a:t>10/4/17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ECA07-90DC-C14C-AA73-A46E2AD9D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482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5F705-B746-C045-A482-8ADCFAD8E0E0}" type="datetimeFigureOut">
              <a:rPr lang="en-US" smtClean="0"/>
              <a:t>10/4/17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ECA07-90DC-C14C-AA73-A46E2AD9D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869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5F705-B746-C045-A482-8ADCFAD8E0E0}" type="datetimeFigureOut">
              <a:rPr lang="en-US" smtClean="0"/>
              <a:t>10/4/17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ECA07-90DC-C14C-AA73-A46E2AD9D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383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5F705-B746-C045-A482-8ADCFAD8E0E0}" type="datetimeFigureOut">
              <a:rPr lang="en-US" smtClean="0"/>
              <a:t>10/4/17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ECA07-90DC-C14C-AA73-A46E2AD9D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542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5F705-B746-C045-A482-8ADCFAD8E0E0}" type="datetimeFigureOut">
              <a:rPr lang="en-US" smtClean="0"/>
              <a:t>10/4/17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ECA07-90DC-C14C-AA73-A46E2AD9D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842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5F705-B746-C045-A482-8ADCFAD8E0E0}" type="datetimeFigureOut">
              <a:rPr lang="en-US" smtClean="0"/>
              <a:t>10/4/17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ECA07-90DC-C14C-AA73-A46E2AD9D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300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5F705-B746-C045-A482-8ADCFAD8E0E0}" type="datetimeFigureOut">
              <a:rPr lang="en-US" smtClean="0"/>
              <a:t>10/4/17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ECA07-90DC-C14C-AA73-A46E2AD9D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455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5F705-B746-C045-A482-8ADCFAD8E0E0}" type="datetimeFigureOut">
              <a:rPr lang="en-US" smtClean="0"/>
              <a:t>10/4/17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ECA07-90DC-C14C-AA73-A46E2AD9D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5F705-B746-C045-A482-8ADCFAD8E0E0}" type="datetimeFigureOut">
              <a:rPr lang="en-US" smtClean="0"/>
              <a:t>10/4/17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ECA07-90DC-C14C-AA73-A46E2AD9D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261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5F705-B746-C045-A482-8ADCFAD8E0E0}" type="datetimeFigureOut">
              <a:rPr lang="en-US" smtClean="0"/>
              <a:t>10/4/17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ECA07-90DC-C14C-AA73-A46E2AD9D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840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5F705-B746-C045-A482-8ADCFAD8E0E0}" type="datetimeFigureOut">
              <a:rPr lang="en-US" smtClean="0"/>
              <a:t>10/4/17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ECA07-90DC-C14C-AA73-A46E2AD9D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67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5F705-B746-C045-A482-8ADCFAD8E0E0}" type="datetimeFigureOut">
              <a:rPr lang="en-US" smtClean="0"/>
              <a:t>10/4/17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CA07-90DC-C14C-AA73-A46E2AD9D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040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CONFORMITY in EDUCATION</a:t>
            </a:r>
            <a:endParaRPr lang="en-US" dirty="0"/>
          </a:p>
        </p:txBody>
      </p:sp>
      <p:sp>
        <p:nvSpPr>
          <p:cNvPr id="6" name="Sol Sağ Ok 3"/>
          <p:cNvSpPr/>
          <p:nvPr/>
        </p:nvSpPr>
        <p:spPr>
          <a:xfrm>
            <a:off x="5056347" y="3935777"/>
            <a:ext cx="2160240" cy="792088"/>
          </a:xfrm>
          <a:prstGeom prst="leftRightArrow">
            <a:avLst/>
          </a:prstGeom>
          <a:solidFill>
            <a:srgbClr val="EF1DD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Metin kutusu 4"/>
          <p:cNvSpPr txBox="1"/>
          <p:nvPr/>
        </p:nvSpPr>
        <p:spPr>
          <a:xfrm>
            <a:off x="3395319" y="4575138"/>
            <a:ext cx="13210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b="1" dirty="0" smtClean="0"/>
              <a:t>AGREE</a:t>
            </a:r>
            <a:endParaRPr lang="tr-TR" sz="3200" b="1" dirty="0"/>
          </a:p>
        </p:txBody>
      </p:sp>
      <p:sp>
        <p:nvSpPr>
          <p:cNvPr id="8" name="Metin kutusu 5"/>
          <p:cNvSpPr txBox="1"/>
          <p:nvPr/>
        </p:nvSpPr>
        <p:spPr>
          <a:xfrm>
            <a:off x="7283751" y="4719154"/>
            <a:ext cx="18770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b="1" dirty="0" smtClean="0"/>
              <a:t>DISAGREE</a:t>
            </a:r>
            <a:endParaRPr lang="tr-TR" sz="3200" b="1" dirty="0"/>
          </a:p>
        </p:txBody>
      </p:sp>
    </p:spTree>
    <p:extLst>
      <p:ext uri="{BB962C8B-B14F-4D97-AF65-F5344CB8AC3E}">
        <p14:creationId xmlns:p14="http://schemas.microsoft.com/office/powerpoint/2010/main" val="20229463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221" y="1618921"/>
            <a:ext cx="4726179" cy="3913023"/>
          </a:xfrm>
        </p:spPr>
      </p:pic>
      <p:sp>
        <p:nvSpPr>
          <p:cNvPr id="5" name="Sol Sağ Ok 3"/>
          <p:cNvSpPr/>
          <p:nvPr/>
        </p:nvSpPr>
        <p:spPr>
          <a:xfrm>
            <a:off x="7056263" y="3349870"/>
            <a:ext cx="2160240" cy="792088"/>
          </a:xfrm>
          <a:prstGeom prst="leftRightArrow">
            <a:avLst/>
          </a:prstGeom>
          <a:solidFill>
            <a:srgbClr val="EF1DD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Metin kutusu 4"/>
          <p:cNvSpPr txBox="1"/>
          <p:nvPr/>
        </p:nvSpPr>
        <p:spPr>
          <a:xfrm>
            <a:off x="5395235" y="3989231"/>
            <a:ext cx="13210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b="1" dirty="0" smtClean="0"/>
              <a:t>AGREE</a:t>
            </a:r>
            <a:endParaRPr lang="tr-TR" sz="3200" b="1" dirty="0"/>
          </a:p>
        </p:txBody>
      </p:sp>
      <p:sp>
        <p:nvSpPr>
          <p:cNvPr id="7" name="Metin kutusu 5"/>
          <p:cNvSpPr txBox="1"/>
          <p:nvPr/>
        </p:nvSpPr>
        <p:spPr>
          <a:xfrm>
            <a:off x="9283667" y="4133247"/>
            <a:ext cx="18770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b="1" dirty="0" smtClean="0"/>
              <a:t>DISAGREE</a:t>
            </a:r>
            <a:endParaRPr lang="tr-TR" sz="3200" b="1" dirty="0"/>
          </a:p>
        </p:txBody>
      </p:sp>
    </p:spTree>
    <p:extLst>
      <p:ext uri="{BB962C8B-B14F-4D97-AF65-F5344CB8AC3E}">
        <p14:creationId xmlns:p14="http://schemas.microsoft.com/office/powerpoint/2010/main" val="479366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2217" y="365124"/>
            <a:ext cx="5244662" cy="2914103"/>
          </a:xfrm>
          <a:prstGeom prst="rect">
            <a:avLst/>
          </a:prstGeom>
        </p:spPr>
      </p:pic>
      <p:sp>
        <p:nvSpPr>
          <p:cNvPr id="5" name="Sol Sağ Ok 3"/>
          <p:cNvSpPr/>
          <p:nvPr/>
        </p:nvSpPr>
        <p:spPr>
          <a:xfrm>
            <a:off x="5176663" y="4213470"/>
            <a:ext cx="2160240" cy="792088"/>
          </a:xfrm>
          <a:prstGeom prst="leftRightArrow">
            <a:avLst/>
          </a:prstGeom>
          <a:solidFill>
            <a:srgbClr val="EF1DD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Metin kutusu 4"/>
          <p:cNvSpPr txBox="1"/>
          <p:nvPr/>
        </p:nvSpPr>
        <p:spPr>
          <a:xfrm>
            <a:off x="3515635" y="4852831"/>
            <a:ext cx="13210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b="1" dirty="0" smtClean="0"/>
              <a:t>AGREE</a:t>
            </a:r>
            <a:endParaRPr lang="tr-TR" sz="3200" b="1" dirty="0"/>
          </a:p>
        </p:txBody>
      </p:sp>
      <p:sp>
        <p:nvSpPr>
          <p:cNvPr id="7" name="Metin kutusu 5"/>
          <p:cNvSpPr txBox="1"/>
          <p:nvPr/>
        </p:nvSpPr>
        <p:spPr>
          <a:xfrm>
            <a:off x="7404067" y="4996847"/>
            <a:ext cx="18770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b="1" dirty="0" smtClean="0"/>
              <a:t>DISAGREE</a:t>
            </a:r>
            <a:endParaRPr lang="tr-TR" sz="3200" b="1" dirty="0"/>
          </a:p>
        </p:txBody>
      </p:sp>
    </p:spTree>
    <p:extLst>
      <p:ext uri="{BB962C8B-B14F-4D97-AF65-F5344CB8AC3E}">
        <p14:creationId xmlns:p14="http://schemas.microsoft.com/office/powerpoint/2010/main" val="5337018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677" y="162070"/>
            <a:ext cx="4522051" cy="2688706"/>
          </a:xfrm>
          <a:prstGeom prst="rect">
            <a:avLst/>
          </a:prstGeom>
        </p:spPr>
      </p:pic>
      <p:sp>
        <p:nvSpPr>
          <p:cNvPr id="7" name="Sol Sağ Ok 3"/>
          <p:cNvSpPr/>
          <p:nvPr/>
        </p:nvSpPr>
        <p:spPr>
          <a:xfrm>
            <a:off x="5176663" y="4213470"/>
            <a:ext cx="2160240" cy="792088"/>
          </a:xfrm>
          <a:prstGeom prst="leftRightArrow">
            <a:avLst/>
          </a:prstGeom>
          <a:solidFill>
            <a:srgbClr val="EF1DD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Metin kutusu 4"/>
          <p:cNvSpPr txBox="1"/>
          <p:nvPr/>
        </p:nvSpPr>
        <p:spPr>
          <a:xfrm>
            <a:off x="3515635" y="4852831"/>
            <a:ext cx="13210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b="1" dirty="0" smtClean="0"/>
              <a:t>AGREE</a:t>
            </a:r>
            <a:endParaRPr lang="tr-TR" sz="3200" b="1" dirty="0"/>
          </a:p>
        </p:txBody>
      </p:sp>
      <p:sp>
        <p:nvSpPr>
          <p:cNvPr id="9" name="Metin kutusu 5"/>
          <p:cNvSpPr txBox="1"/>
          <p:nvPr/>
        </p:nvSpPr>
        <p:spPr>
          <a:xfrm>
            <a:off x="7404067" y="4996847"/>
            <a:ext cx="18770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b="1" dirty="0" smtClean="0"/>
              <a:t>DISAGREE</a:t>
            </a:r>
            <a:endParaRPr lang="tr-TR" sz="3200" b="1" dirty="0"/>
          </a:p>
        </p:txBody>
      </p:sp>
    </p:spTree>
    <p:extLst>
      <p:ext uri="{BB962C8B-B14F-4D97-AF65-F5344CB8AC3E}">
        <p14:creationId xmlns:p14="http://schemas.microsoft.com/office/powerpoint/2010/main" val="307930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Schools kill creativity</a:t>
            </a:r>
            <a:br>
              <a:rPr lang="en-US" dirty="0"/>
            </a:br>
            <a:endParaRPr lang="en-US" dirty="0"/>
          </a:p>
        </p:txBody>
      </p:sp>
      <p:sp>
        <p:nvSpPr>
          <p:cNvPr id="4" name="Sol Sağ Ok 3"/>
          <p:cNvSpPr/>
          <p:nvPr/>
        </p:nvSpPr>
        <p:spPr>
          <a:xfrm>
            <a:off x="5176663" y="2973251"/>
            <a:ext cx="2160240" cy="792088"/>
          </a:xfrm>
          <a:prstGeom prst="leftRightArrow">
            <a:avLst/>
          </a:prstGeom>
          <a:solidFill>
            <a:srgbClr val="EF1DD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Metin kutusu 4"/>
          <p:cNvSpPr txBox="1"/>
          <p:nvPr/>
        </p:nvSpPr>
        <p:spPr>
          <a:xfrm>
            <a:off x="3515635" y="3612612"/>
            <a:ext cx="13210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b="1" dirty="0" smtClean="0"/>
              <a:t>AGREE</a:t>
            </a:r>
            <a:endParaRPr lang="tr-TR" sz="3200" b="1" dirty="0"/>
          </a:p>
        </p:txBody>
      </p:sp>
      <p:sp>
        <p:nvSpPr>
          <p:cNvPr id="6" name="Metin kutusu 5"/>
          <p:cNvSpPr txBox="1"/>
          <p:nvPr/>
        </p:nvSpPr>
        <p:spPr>
          <a:xfrm>
            <a:off x="7404067" y="3756628"/>
            <a:ext cx="18770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b="1" dirty="0" smtClean="0"/>
              <a:t>DISAGREE</a:t>
            </a:r>
            <a:endParaRPr lang="tr-TR" sz="3200" b="1" dirty="0"/>
          </a:p>
        </p:txBody>
      </p:sp>
    </p:spTree>
    <p:extLst>
      <p:ext uri="{BB962C8B-B14F-4D97-AF65-F5344CB8AC3E}">
        <p14:creationId xmlns:p14="http://schemas.microsoft.com/office/powerpoint/2010/main" val="466084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6558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Schools all too often resemble prisons</a:t>
            </a:r>
            <a:br>
              <a:rPr lang="en-US" dirty="0"/>
            </a:br>
            <a:endParaRPr lang="en-US" dirty="0"/>
          </a:p>
        </p:txBody>
      </p:sp>
      <p:sp>
        <p:nvSpPr>
          <p:cNvPr id="4" name="Sol Sağ Ok 3"/>
          <p:cNvSpPr/>
          <p:nvPr/>
        </p:nvSpPr>
        <p:spPr>
          <a:xfrm>
            <a:off x="5176663" y="2973251"/>
            <a:ext cx="2160240" cy="792088"/>
          </a:xfrm>
          <a:prstGeom prst="leftRightArrow">
            <a:avLst/>
          </a:prstGeom>
          <a:solidFill>
            <a:srgbClr val="EF1DD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Metin kutusu 4"/>
          <p:cNvSpPr txBox="1"/>
          <p:nvPr/>
        </p:nvSpPr>
        <p:spPr>
          <a:xfrm>
            <a:off x="3515635" y="3612612"/>
            <a:ext cx="13210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b="1" dirty="0" smtClean="0"/>
              <a:t>AGREE</a:t>
            </a:r>
            <a:endParaRPr lang="tr-TR" sz="3200" b="1" dirty="0"/>
          </a:p>
        </p:txBody>
      </p:sp>
      <p:sp>
        <p:nvSpPr>
          <p:cNvPr id="6" name="Metin kutusu 5"/>
          <p:cNvSpPr txBox="1"/>
          <p:nvPr/>
        </p:nvSpPr>
        <p:spPr>
          <a:xfrm>
            <a:off x="7404067" y="3756628"/>
            <a:ext cx="18770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b="1" dirty="0" smtClean="0"/>
              <a:t>DISAGREE</a:t>
            </a:r>
            <a:endParaRPr lang="tr-TR" sz="3200" b="1" dirty="0"/>
          </a:p>
        </p:txBody>
      </p:sp>
    </p:spTree>
    <p:extLst>
      <p:ext uri="{BB962C8B-B14F-4D97-AF65-F5344CB8AC3E}">
        <p14:creationId xmlns:p14="http://schemas.microsoft.com/office/powerpoint/2010/main" val="327282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Standardized tests do not measure students’ real performance</a:t>
            </a:r>
            <a:endParaRPr lang="en-US" dirty="0"/>
          </a:p>
        </p:txBody>
      </p:sp>
      <p:sp>
        <p:nvSpPr>
          <p:cNvPr id="4" name="Sol Sağ Ok 3"/>
          <p:cNvSpPr/>
          <p:nvPr/>
        </p:nvSpPr>
        <p:spPr>
          <a:xfrm>
            <a:off x="5176663" y="2973251"/>
            <a:ext cx="2160240" cy="792088"/>
          </a:xfrm>
          <a:prstGeom prst="leftRightArrow">
            <a:avLst/>
          </a:prstGeom>
          <a:solidFill>
            <a:srgbClr val="EF1DD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Metin kutusu 4"/>
          <p:cNvSpPr txBox="1"/>
          <p:nvPr/>
        </p:nvSpPr>
        <p:spPr>
          <a:xfrm>
            <a:off x="3515635" y="3612612"/>
            <a:ext cx="13210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b="1" dirty="0" smtClean="0"/>
              <a:t>AGREE</a:t>
            </a:r>
            <a:endParaRPr lang="tr-TR" sz="3200" b="1" dirty="0"/>
          </a:p>
        </p:txBody>
      </p:sp>
      <p:sp>
        <p:nvSpPr>
          <p:cNvPr id="6" name="Metin kutusu 5"/>
          <p:cNvSpPr txBox="1"/>
          <p:nvPr/>
        </p:nvSpPr>
        <p:spPr>
          <a:xfrm>
            <a:off x="7404067" y="3756628"/>
            <a:ext cx="18770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b="1" dirty="0" smtClean="0"/>
              <a:t>DISAGREE</a:t>
            </a:r>
            <a:endParaRPr lang="tr-TR" sz="3200" b="1" dirty="0"/>
          </a:p>
        </p:txBody>
      </p:sp>
    </p:spTree>
    <p:extLst>
      <p:ext uri="{BB962C8B-B14F-4D97-AF65-F5344CB8AC3E}">
        <p14:creationId xmlns:p14="http://schemas.microsoft.com/office/powerpoint/2010/main" val="391925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Success should be measured in terms of academic achievement</a:t>
            </a:r>
            <a:endParaRPr lang="en-US" dirty="0"/>
          </a:p>
        </p:txBody>
      </p:sp>
      <p:sp>
        <p:nvSpPr>
          <p:cNvPr id="4" name="Sol Sağ Ok 3"/>
          <p:cNvSpPr/>
          <p:nvPr/>
        </p:nvSpPr>
        <p:spPr>
          <a:xfrm>
            <a:off x="5176663" y="2973251"/>
            <a:ext cx="2160240" cy="792088"/>
          </a:xfrm>
          <a:prstGeom prst="leftRightArrow">
            <a:avLst/>
          </a:prstGeom>
          <a:solidFill>
            <a:srgbClr val="EF1DD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Metin kutusu 4"/>
          <p:cNvSpPr txBox="1"/>
          <p:nvPr/>
        </p:nvSpPr>
        <p:spPr>
          <a:xfrm>
            <a:off x="3515635" y="3612612"/>
            <a:ext cx="13210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b="1" dirty="0" smtClean="0"/>
              <a:t>AGREE</a:t>
            </a:r>
            <a:endParaRPr lang="tr-TR" sz="3200" b="1" dirty="0"/>
          </a:p>
        </p:txBody>
      </p:sp>
      <p:sp>
        <p:nvSpPr>
          <p:cNvPr id="6" name="Metin kutusu 5"/>
          <p:cNvSpPr txBox="1"/>
          <p:nvPr/>
        </p:nvSpPr>
        <p:spPr>
          <a:xfrm>
            <a:off x="7404067" y="3756628"/>
            <a:ext cx="18770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b="1" dirty="0" smtClean="0"/>
              <a:t>DISAGREE</a:t>
            </a:r>
            <a:endParaRPr lang="tr-TR" sz="3200" b="1" dirty="0"/>
          </a:p>
        </p:txBody>
      </p:sp>
    </p:spTree>
    <p:extLst>
      <p:ext uri="{BB962C8B-B14F-4D97-AF65-F5344CB8AC3E}">
        <p14:creationId xmlns:p14="http://schemas.microsoft.com/office/powerpoint/2010/main" val="818120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33290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Sometimes getting away from school is the best </a:t>
            </a:r>
            <a:r>
              <a:rPr lang="en-GB" dirty="0" smtClean="0"/>
              <a:t>thing that </a:t>
            </a:r>
            <a:r>
              <a:rPr lang="en-GB" dirty="0"/>
              <a:t>can happen to a great mind</a:t>
            </a:r>
            <a:br>
              <a:rPr lang="en-GB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endParaRPr lang="en-US" dirty="0"/>
          </a:p>
        </p:txBody>
      </p:sp>
      <p:sp>
        <p:nvSpPr>
          <p:cNvPr id="4" name="Sol Sağ Ok 3"/>
          <p:cNvSpPr/>
          <p:nvPr/>
        </p:nvSpPr>
        <p:spPr>
          <a:xfrm>
            <a:off x="5176663" y="2973251"/>
            <a:ext cx="2160240" cy="792088"/>
          </a:xfrm>
          <a:prstGeom prst="leftRightArrow">
            <a:avLst/>
          </a:prstGeom>
          <a:solidFill>
            <a:srgbClr val="EF1DD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Metin kutusu 4"/>
          <p:cNvSpPr txBox="1"/>
          <p:nvPr/>
        </p:nvSpPr>
        <p:spPr>
          <a:xfrm>
            <a:off x="3515635" y="3612612"/>
            <a:ext cx="13210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b="1" dirty="0" smtClean="0"/>
              <a:t>AGREE</a:t>
            </a:r>
            <a:endParaRPr lang="tr-TR" sz="3200" b="1" dirty="0"/>
          </a:p>
        </p:txBody>
      </p:sp>
      <p:sp>
        <p:nvSpPr>
          <p:cNvPr id="6" name="Metin kutusu 5"/>
          <p:cNvSpPr txBox="1"/>
          <p:nvPr/>
        </p:nvSpPr>
        <p:spPr>
          <a:xfrm>
            <a:off x="7404067" y="3756628"/>
            <a:ext cx="18770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b="1" dirty="0" smtClean="0"/>
              <a:t>DISAGREE</a:t>
            </a:r>
            <a:endParaRPr lang="tr-TR" sz="3200" b="1" dirty="0"/>
          </a:p>
        </p:txBody>
      </p:sp>
    </p:spTree>
    <p:extLst>
      <p:ext uri="{BB962C8B-B14F-4D97-AF65-F5344CB8AC3E}">
        <p14:creationId xmlns:p14="http://schemas.microsoft.com/office/powerpoint/2010/main" val="2110005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1550" y="126124"/>
            <a:ext cx="8528899" cy="3217643"/>
          </a:xfrm>
        </p:spPr>
      </p:pic>
      <p:sp>
        <p:nvSpPr>
          <p:cNvPr id="5" name="Sol Sağ Ok 3"/>
          <p:cNvSpPr/>
          <p:nvPr/>
        </p:nvSpPr>
        <p:spPr>
          <a:xfrm>
            <a:off x="5176663" y="4213470"/>
            <a:ext cx="2160240" cy="792088"/>
          </a:xfrm>
          <a:prstGeom prst="leftRightArrow">
            <a:avLst/>
          </a:prstGeom>
          <a:solidFill>
            <a:srgbClr val="EF1DD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Metin kutusu 4"/>
          <p:cNvSpPr txBox="1"/>
          <p:nvPr/>
        </p:nvSpPr>
        <p:spPr>
          <a:xfrm>
            <a:off x="3515635" y="4852831"/>
            <a:ext cx="13210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b="1" dirty="0" smtClean="0"/>
              <a:t>AGREE</a:t>
            </a:r>
            <a:endParaRPr lang="tr-TR" sz="3200" b="1" dirty="0"/>
          </a:p>
        </p:txBody>
      </p:sp>
      <p:sp>
        <p:nvSpPr>
          <p:cNvPr id="7" name="Metin kutusu 5"/>
          <p:cNvSpPr txBox="1"/>
          <p:nvPr/>
        </p:nvSpPr>
        <p:spPr>
          <a:xfrm>
            <a:off x="7404067" y="4996847"/>
            <a:ext cx="18770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b="1" dirty="0" smtClean="0"/>
              <a:t>DISAGREE</a:t>
            </a:r>
            <a:endParaRPr lang="tr-TR" sz="3200" b="1" dirty="0"/>
          </a:p>
        </p:txBody>
      </p:sp>
    </p:spTree>
    <p:extLst>
      <p:ext uri="{BB962C8B-B14F-4D97-AF65-F5344CB8AC3E}">
        <p14:creationId xmlns:p14="http://schemas.microsoft.com/office/powerpoint/2010/main" val="1046231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253" y="844062"/>
            <a:ext cx="3530956" cy="5093750"/>
          </a:xfrm>
          <a:prstGeom prst="rect">
            <a:avLst/>
          </a:prstGeom>
        </p:spPr>
      </p:pic>
      <p:sp>
        <p:nvSpPr>
          <p:cNvPr id="8" name="Sol Sağ Ok 3"/>
          <p:cNvSpPr/>
          <p:nvPr/>
        </p:nvSpPr>
        <p:spPr>
          <a:xfrm>
            <a:off x="6531738" y="2734130"/>
            <a:ext cx="2160240" cy="792088"/>
          </a:xfrm>
          <a:prstGeom prst="leftRightArrow">
            <a:avLst/>
          </a:prstGeom>
          <a:solidFill>
            <a:srgbClr val="EF1DD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Metin kutusu 4"/>
          <p:cNvSpPr txBox="1"/>
          <p:nvPr/>
        </p:nvSpPr>
        <p:spPr>
          <a:xfrm>
            <a:off x="4870710" y="3373491"/>
            <a:ext cx="13210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b="1" dirty="0" smtClean="0"/>
              <a:t>AGREE</a:t>
            </a:r>
            <a:endParaRPr lang="tr-TR" sz="3200" b="1" dirty="0"/>
          </a:p>
        </p:txBody>
      </p:sp>
      <p:sp>
        <p:nvSpPr>
          <p:cNvPr id="10" name="Metin kutusu 5"/>
          <p:cNvSpPr txBox="1"/>
          <p:nvPr/>
        </p:nvSpPr>
        <p:spPr>
          <a:xfrm>
            <a:off x="8759142" y="3517507"/>
            <a:ext cx="18770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b="1" dirty="0" smtClean="0"/>
              <a:t>DISAGREE</a:t>
            </a:r>
            <a:endParaRPr lang="tr-TR" sz="3200" b="1" dirty="0"/>
          </a:p>
        </p:txBody>
      </p:sp>
    </p:spTree>
    <p:extLst>
      <p:ext uri="{BB962C8B-B14F-4D97-AF65-F5344CB8AC3E}">
        <p14:creationId xmlns:p14="http://schemas.microsoft.com/office/powerpoint/2010/main" val="1143545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9" t="26924" r="5305" b="22034"/>
          <a:stretch/>
        </p:blipFill>
        <p:spPr>
          <a:xfrm>
            <a:off x="373828" y="1423402"/>
            <a:ext cx="5123330" cy="4428758"/>
          </a:xfrm>
        </p:spPr>
      </p:pic>
      <p:sp>
        <p:nvSpPr>
          <p:cNvPr id="6" name="Sol Sağ Ok 3"/>
          <p:cNvSpPr/>
          <p:nvPr/>
        </p:nvSpPr>
        <p:spPr>
          <a:xfrm>
            <a:off x="7457159" y="2869414"/>
            <a:ext cx="2160240" cy="792088"/>
          </a:xfrm>
          <a:prstGeom prst="leftRightArrow">
            <a:avLst/>
          </a:prstGeom>
          <a:solidFill>
            <a:srgbClr val="EF1DD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Metin kutusu 4"/>
          <p:cNvSpPr txBox="1"/>
          <p:nvPr/>
        </p:nvSpPr>
        <p:spPr>
          <a:xfrm>
            <a:off x="5796131" y="3508775"/>
            <a:ext cx="13210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b="1" dirty="0" smtClean="0"/>
              <a:t>AGREE</a:t>
            </a:r>
            <a:endParaRPr lang="tr-TR" sz="3200" b="1" dirty="0"/>
          </a:p>
        </p:txBody>
      </p:sp>
      <p:sp>
        <p:nvSpPr>
          <p:cNvPr id="8" name="Metin kutusu 5"/>
          <p:cNvSpPr txBox="1"/>
          <p:nvPr/>
        </p:nvSpPr>
        <p:spPr>
          <a:xfrm>
            <a:off x="9684563" y="3652791"/>
            <a:ext cx="18770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b="1" dirty="0" smtClean="0"/>
              <a:t>DISAGREE</a:t>
            </a:r>
            <a:endParaRPr lang="tr-TR" sz="3200" b="1" dirty="0"/>
          </a:p>
        </p:txBody>
      </p:sp>
    </p:spTree>
    <p:extLst>
      <p:ext uri="{BB962C8B-B14F-4D97-AF65-F5344CB8AC3E}">
        <p14:creationId xmlns:p14="http://schemas.microsoft.com/office/powerpoint/2010/main" val="10853547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70</Words>
  <Application>Microsoft Macintosh PowerPoint</Application>
  <PresentationFormat>Widescreen</PresentationFormat>
  <Paragraphs>30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Calibri</vt:lpstr>
      <vt:lpstr>Calibri Light</vt:lpstr>
      <vt:lpstr>Arial</vt:lpstr>
      <vt:lpstr>Office Theme</vt:lpstr>
      <vt:lpstr>CONFORMITY in EDUCATION</vt:lpstr>
      <vt:lpstr>Schools kill creativity </vt:lpstr>
      <vt:lpstr>Schools all too often resemble prisons </vt:lpstr>
      <vt:lpstr>Standardized tests do not measure students’ real performance</vt:lpstr>
      <vt:lpstr>Success should be measured in terms of academic achievement</vt:lpstr>
      <vt:lpstr>Sometimes getting away from school is the best thing that can happen to a great mind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CONFORMITY in EDUCATION</dc:title>
  <dc:creator>Microsoft Office User</dc:creator>
  <cp:lastModifiedBy>Microsoft Office User</cp:lastModifiedBy>
  <cp:revision>9</cp:revision>
  <dcterms:created xsi:type="dcterms:W3CDTF">2017-09-29T09:14:43Z</dcterms:created>
  <dcterms:modified xsi:type="dcterms:W3CDTF">2017-10-04T09:31:48Z</dcterms:modified>
</cp:coreProperties>
</file>