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43210"/>
              </p:ext>
            </p:extLst>
          </p:nvPr>
        </p:nvGraphicFramePr>
        <p:xfrm>
          <a:off x="457200" y="712437"/>
          <a:ext cx="8153400" cy="561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962750">
                <a:tc gridSpan="6">
                  <a:txBody>
                    <a:bodyPr/>
                    <a:lstStyle/>
                    <a:p>
                      <a:pPr algn="ctr"/>
                      <a:r>
                        <a:rPr lang="tr-TR" sz="3600" b="1" dirty="0" smtClean="0">
                          <a:solidFill>
                            <a:srgbClr val="FFFF00"/>
                          </a:solidFill>
                        </a:rPr>
                        <a:t>JEOPARDY</a:t>
                      </a:r>
                      <a:endParaRPr lang="tr-TR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869220"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tr-TR" sz="2800" b="1" dirty="0" smtClean="0"/>
                        <a:t>10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tr-TR" sz="2800" b="1" dirty="0" smtClean="0"/>
                        <a:t>10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tr-TR" sz="2800" b="1" dirty="0" smtClean="0"/>
                        <a:t>10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tr-TR" sz="2800" b="1" dirty="0" smtClean="0"/>
                        <a:t>10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tr-TR" sz="2800" b="1" dirty="0" smtClean="0"/>
                        <a:t>10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tr-TR" sz="2800" b="1" dirty="0" smtClean="0"/>
                        <a:t>10</a:t>
                      </a:r>
                      <a:endParaRPr lang="tr-TR" sz="2800" b="1" dirty="0"/>
                    </a:p>
                  </a:txBody>
                  <a:tcPr/>
                </a:tc>
              </a:tr>
              <a:tr h="869220"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tr-TR" sz="2800" b="1" dirty="0" smtClean="0"/>
                        <a:t>50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tr-TR" sz="2800" b="1" dirty="0" smtClean="0"/>
                        <a:t>50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tr-TR" sz="2800" b="1" dirty="0" smtClean="0"/>
                        <a:t>50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tr-TR" sz="2800" b="1" dirty="0" smtClean="0"/>
                        <a:t>50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tr-TR" sz="2800" b="1" dirty="0" smtClean="0"/>
                        <a:t>50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tr-TR" sz="2800" b="1" dirty="0" smtClean="0"/>
                        <a:t>50</a:t>
                      </a:r>
                      <a:endParaRPr lang="tr-TR" sz="2800" b="1" dirty="0"/>
                    </a:p>
                  </a:txBody>
                  <a:tcPr/>
                </a:tc>
              </a:tr>
              <a:tr h="869220"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tr-TR" sz="2800" b="1" dirty="0" smtClean="0"/>
                        <a:t>100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tr-TR" sz="2800" b="1" dirty="0" smtClean="0"/>
                        <a:t>100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tr-TR" sz="2800" b="1" dirty="0" smtClean="0"/>
                        <a:t>100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tr-TR" sz="2800" b="1" dirty="0" smtClean="0"/>
                        <a:t>100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tr-TR" sz="2800" b="1" dirty="0" smtClean="0"/>
                        <a:t>100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tr-TR" sz="2800" b="1" dirty="0" smtClean="0"/>
                        <a:t>100</a:t>
                      </a:r>
                      <a:endParaRPr lang="tr-TR" sz="2800" b="1" dirty="0"/>
                    </a:p>
                  </a:txBody>
                  <a:tcPr/>
                </a:tc>
              </a:tr>
              <a:tr h="869220"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tr-TR" sz="2800" b="1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</a:tr>
              <a:tr h="869220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?</a:t>
                      </a:r>
                      <a:endParaRPr lang="tr-TR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63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Sinem</dc:creator>
  <cp:lastModifiedBy>Sinem</cp:lastModifiedBy>
  <cp:revision>5</cp:revision>
  <dcterms:created xsi:type="dcterms:W3CDTF">2016-10-29T20:23:41Z</dcterms:created>
  <dcterms:modified xsi:type="dcterms:W3CDTF">2016-10-29T20:52:28Z</dcterms:modified>
</cp:coreProperties>
</file>