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ODD ONE OUT!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3200400"/>
          </a:xfrm>
        </p:spPr>
        <p:txBody>
          <a:bodyPr/>
          <a:lstStyle/>
          <a:p>
            <a:pPr marL="0" indent="0">
              <a:buNone/>
            </a:pPr>
            <a:r>
              <a:rPr lang="tr-TR" u="sng" dirty="0" smtClean="0">
                <a:solidFill>
                  <a:schemeClr val="bg1"/>
                </a:solidFill>
              </a:rPr>
              <a:t>Example:</a:t>
            </a:r>
          </a:p>
          <a:p>
            <a:pPr marL="0" indent="0">
              <a:buNone/>
            </a:pPr>
            <a:r>
              <a:rPr lang="tr-TR" dirty="0">
                <a:solidFill>
                  <a:schemeClr val="bg1"/>
                </a:solidFill>
              </a:rPr>
              <a:t>t</a:t>
            </a:r>
            <a:r>
              <a:rPr lang="tr-TR" dirty="0" smtClean="0">
                <a:solidFill>
                  <a:schemeClr val="bg1"/>
                </a:solidFill>
              </a:rPr>
              <a:t>rendy	</a:t>
            </a:r>
            <a:r>
              <a:rPr lang="tr-TR" dirty="0" smtClean="0">
                <a:solidFill>
                  <a:srgbClr val="FFFF00"/>
                </a:solidFill>
              </a:rPr>
              <a:t>useless</a:t>
            </a:r>
            <a:r>
              <a:rPr lang="tr-TR" dirty="0" smtClean="0">
                <a:solidFill>
                  <a:schemeClr val="bg1"/>
                </a:solidFill>
              </a:rPr>
              <a:t>	creative	talented</a:t>
            </a:r>
          </a:p>
          <a:p>
            <a:pPr marL="0" indent="0">
              <a:buNone/>
            </a:pPr>
            <a:r>
              <a:rPr lang="tr-TR" dirty="0">
                <a:solidFill>
                  <a:schemeClr val="bg1"/>
                </a:solidFill>
              </a:rPr>
              <a:t>c</a:t>
            </a:r>
            <a:r>
              <a:rPr lang="tr-TR" dirty="0" smtClean="0">
                <a:solidFill>
                  <a:schemeClr val="bg1"/>
                </a:solidFill>
              </a:rPr>
              <a:t>ause	harm		change	</a:t>
            </a:r>
            <a:r>
              <a:rPr lang="tr-TR" dirty="0" err="1" smtClean="0">
                <a:solidFill>
                  <a:srgbClr val="FFFF00"/>
                </a:solidFill>
              </a:rPr>
              <a:t>strength</a:t>
            </a:r>
            <a:endParaRPr lang="tr-TR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bg1"/>
                </a:solidFill>
              </a:rPr>
              <a:t>w</a:t>
            </a:r>
            <a:r>
              <a:rPr lang="tr-TR" dirty="0" smtClean="0">
                <a:solidFill>
                  <a:schemeClr val="bg1"/>
                </a:solidFill>
              </a:rPr>
              <a:t>eight	insurance	</a:t>
            </a:r>
            <a:r>
              <a:rPr lang="tr-TR" dirty="0" smtClean="0">
                <a:solidFill>
                  <a:srgbClr val="FFFF00"/>
                </a:solidFill>
              </a:rPr>
              <a:t>religious</a:t>
            </a:r>
            <a:r>
              <a:rPr lang="tr-TR" dirty="0" smtClean="0">
                <a:solidFill>
                  <a:schemeClr val="bg1"/>
                </a:solidFill>
              </a:rPr>
              <a:t>	treatment</a:t>
            </a:r>
          </a:p>
          <a:p>
            <a:pPr marL="0" indent="0">
              <a:buNone/>
            </a:pPr>
            <a:r>
              <a:rPr lang="tr-TR" dirty="0">
                <a:solidFill>
                  <a:srgbClr val="FFFF00"/>
                </a:solidFill>
              </a:rPr>
              <a:t>e</a:t>
            </a:r>
            <a:r>
              <a:rPr lang="tr-TR" dirty="0" smtClean="0">
                <a:solidFill>
                  <a:srgbClr val="FFFF00"/>
                </a:solidFill>
              </a:rPr>
              <a:t>xperiment</a:t>
            </a:r>
            <a:r>
              <a:rPr lang="tr-TR" dirty="0" smtClean="0">
                <a:solidFill>
                  <a:schemeClr val="bg1"/>
                </a:solidFill>
              </a:rPr>
              <a:t>	flight		arrival	destination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44958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PART OF SPEECH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WF –PREFIX &amp; SUFFIX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+/- MEANING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USE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TOPIC</a:t>
            </a:r>
          </a:p>
          <a:p>
            <a:endParaRPr lang="tr-T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9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782" y="1034957"/>
            <a:ext cx="830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ea typeface="Calibri"/>
                <a:cs typeface="Times New Roman"/>
              </a:rPr>
              <a:t>IMPACT		MOTIVE	   INCIDENCE	     WISDOM </a:t>
            </a:r>
            <a:endParaRPr lang="tr-TR" sz="2200" b="1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83513"/>
            <a:ext cx="861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TURBULENT	ULTIMATE	    DOMINANT	     CONTROVERSY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720757"/>
            <a:ext cx="85898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DISTRIBUTION	   CONTRARY	   COGNITIVE	     DIMENSIONAL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782" y="2330357"/>
            <a:ext cx="8742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CONSENT</a:t>
            </a:r>
            <a:r>
              <a:rPr lang="tr-TR" sz="2200" b="1" dirty="0">
                <a:solidFill>
                  <a:schemeClr val="bg1"/>
                </a:solidFill>
                <a:cs typeface="Times New Roman"/>
              </a:rPr>
              <a:t> </a:t>
            </a:r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         NORM		   RETRIEVE	     ASPECT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346" y="2921913"/>
            <a:ext cx="82642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ADVERSE	MOTIVE	   VERBAL	    TERMINAL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422564" y="3531513"/>
            <a:ext cx="856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ILLUSION	MANIPULATE	    EXPLOIT	      MERGE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81000" y="4141113"/>
            <a:ext cx="856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DIVERSE	CREDIBILTY	    WISDOM	      ASPECT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381000" y="4674513"/>
            <a:ext cx="856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ETHICAL	ADVERSE	    BIZARRE	     AUTONOMY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381000" y="5207913"/>
            <a:ext cx="856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NORM		INEQUALITY	   PRODUCTIVITY     INCIDENCE</a:t>
            </a:r>
            <a:endParaRPr lang="tr-T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Grp="1"/>
          </p:cNvSpPr>
          <p:nvPr>
            <p:ph idx="1"/>
          </p:nvPr>
        </p:nvSpPr>
        <p:spPr>
          <a:xfrm>
            <a:off x="381000" y="1447800"/>
            <a:ext cx="822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CORRUPTION	  CONSENT	   IDEOLOGY	      PRODUCTIVITY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381000" y="609600"/>
            <a:ext cx="8569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  <a:cs typeface="Times New Roman"/>
              </a:rPr>
              <a:t>RATIONAL	COGNITIVE	   TURBULENT	      LEGITIMATE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457200" y="2209800"/>
            <a:ext cx="70439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REJECTION    	 DRAIN    	 SHALLOW    	      PUBLISH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57200" y="2895600"/>
            <a:ext cx="72679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INCREDIBLE    	METAPHOR   	 CONSCIOUS   	      SHALLOW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33400" y="3531513"/>
            <a:ext cx="76880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WIDESPREAD    CONSUMPTION   COLLECTIVE     SOPHISTICATED  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533400" y="4141113"/>
            <a:ext cx="6972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EXPLICIT  	OFFSPRING   	   DEPENDANCE         ARRAY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533400" y="4826913"/>
            <a:ext cx="69866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ACCELARATE   	CONGRUENT   	    PUBLISH    	        REJECT</a:t>
            </a:r>
            <a:endParaRPr lang="tr-TR" sz="2200" b="1" dirty="0">
              <a:solidFill>
                <a:schemeClr val="bg1"/>
              </a:solidFill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533400" y="5486400"/>
            <a:ext cx="67324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 smtClean="0">
                <a:solidFill>
                  <a:schemeClr val="bg1"/>
                </a:solidFill>
              </a:rPr>
              <a:t>GRASP 		 IMPACT  	    CONSUME              FLIP</a:t>
            </a:r>
            <a:endParaRPr lang="tr-T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6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40</Words>
  <Application>Microsoft Office PowerPoint</Application>
  <PresentationFormat>Ekran Gösterisi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Theme</vt:lpstr>
      <vt:lpstr>ODD ONE OUT!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Sinem Bur</dc:creator>
  <cp:lastModifiedBy>Sinem</cp:lastModifiedBy>
  <cp:revision>14</cp:revision>
  <dcterms:created xsi:type="dcterms:W3CDTF">2006-08-16T00:00:00Z</dcterms:created>
  <dcterms:modified xsi:type="dcterms:W3CDTF">2016-12-01T08:56:44Z</dcterms:modified>
</cp:coreProperties>
</file>